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p:regular r:id="rId41"/>
      <p:bold r:id="rId42"/>
      <p:italic r:id="rId43"/>
      <p:boldItalic r:id="rId44"/>
    </p:embeddedFont>
    <p:embeddedFont>
      <p:font typeface="Quattrocento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9" roundtripDataSignature="AMtx7miyWafWFGbFE9xBF2VDfdzBqfC/y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Wenxin Jiang"/>
  <p:cmAuthor clrIdx="1" id="1" initials="" lastIdx="5" name="James Davi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QuattrocentoSans-bold.fntdata"/><Relationship Id="rId45" Type="http://schemas.openxmlformats.org/officeDocument/2006/relationships/font" Target="fonts/Quattrocento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QuattrocentoSans-boldItalic.fntdata"/><Relationship Id="rId47" Type="http://schemas.openxmlformats.org/officeDocument/2006/relationships/font" Target="fonts/QuattrocentoSans-italic.fntdata"/><Relationship Id="rId49" Type="http://customschemas.google.com/relationships/presentationmetadata" Target="meta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5-18T21:55:39.471">
    <p:pos x="218" y="500"/>
    <p:text>Is this better than depict?</p:text>
    <p:extLst>
      <p:ext uri="{C676402C-5697-4E1C-873F-D02D1690AC5C}">
        <p15:threadingInfo timeZoneBias="0"/>
      </p:ext>
      <p:ext uri="http://customooxmlschemas.google.com/">
        <go:slidesCustomData xmlns:go="http://customooxmlschemas.google.com/" commentPostId="AAAAxPO9Nog"/>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3-05-18T12:52:16.770">
    <p:pos x="6000" y="0"/>
    <p:text>Animation is messed up on this slide I think, things appear in strange order</p:text>
    <p:extLst>
      <p:ext uri="{C676402C-5697-4E1C-873F-D02D1690AC5C}">
        <p15:threadingInfo timeZoneBias="0"/>
      </p:ext>
      <p:ext uri="http://customooxmlschemas.google.com/">
        <go:slidesCustomData xmlns:go="http://customooxmlschemas.google.com/" commentPostId="AAAAxPOwlX8"/>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3-05-18T12:54:05.244">
    <p:pos x="6000" y="0"/>
    <p:text>This slide can be more beautiful. The bottom bullets should instead be animations, bringing up a big red line to each part with "Resuability assesssment" or "Model slection" etc.</p:text>
    <p:extLst>
      <p:ext uri="{C676402C-5697-4E1C-873F-D02D1690AC5C}">
        <p15:threadingInfo timeZoneBias="0"/>
      </p:ext>
      <p:ext uri="http://customooxmlschemas.google.com/">
        <go:slidesCustomData xmlns:go="http://customooxmlschemas.google.com/" commentPostId="AAAAxPOwlYI"/>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3-05-18T12:56:52.983">
    <p:pos x="6000" y="0"/>
    <p:text>I want the table with the most common and # respondents who mention</p:text>
    <p:extLst>
      <p:ext uri="{C676402C-5697-4E1C-873F-D02D1690AC5C}">
        <p15:threadingInfo timeZoneBias="0"/>
      </p:ext>
      <p:ext uri="http://customooxmlschemas.google.com/">
        <go:slidesCustomData xmlns:go="http://customooxmlschemas.google.com/" commentPostId="AAAAxPOwlYM"/>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3-05-18T22:37:02.520">
    <p:pos x="6000" y="0"/>
    <p:text>Can we use the dataflow diagram? Feels dry this way</p:text>
    <p:extLst>
      <p:ext uri="{C676402C-5697-4E1C-873F-D02D1690AC5C}">
        <p15:threadingInfo timeZoneBias="0"/>
      </p:ext>
      <p:ext uri="http://customooxmlschemas.google.com/">
        <go:slidesCustomData xmlns:go="http://customooxmlschemas.google.com/" commentPostId="AAAAxPOwlYQ"/>
      </p:ext>
    </p:extLst>
  </p:cm>
  <p:cm authorId="0" idx="2" dt="2023-05-18T22:04:13.947">
    <p:pos x="6000" y="0"/>
    <p:text>I feel like putting the diagram here could be too much for the audience</p:text>
    <p:extLst>
      <p:ext uri="{C676402C-5697-4E1C-873F-D02D1690AC5C}">
        <p15:threadingInfo timeZoneBias="0">
          <p15:parentCm authorId="1" idx="4"/>
        </p15:threadingInfo>
      </p:ext>
      <p:ext uri="http://customooxmlschemas.google.com/">
        <go:slidesCustomData xmlns:go="http://customooxmlschemas.google.com/" commentPostId="AAAAxQhegs4"/>
      </p:ext>
    </p:extLst>
  </p:cm>
  <p:cm authorId="1" idx="5" dt="2023-05-18T22:37:02.520">
    <p:pos x="6000" y="0"/>
    <p:text>Please try it, at least briefly</p:text>
    <p:extLst>
      <p:ext uri="{C676402C-5697-4E1C-873F-D02D1690AC5C}">
        <p15:threadingInfo timeZoneBias="0">
          <p15:parentCm authorId="1" idx="4"/>
        </p15:threadingInfo>
      </p:ext>
      <p:ext uri="http://customooxmlschemas.google.com/">
        <go:slidesCustomData xmlns:go="http://customooxmlschemas.google.com/" commentPostId="AAAAxQhegtE"/>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05-18T22:05:42.197">
    <p:pos x="89" y="699"/>
    <p:text>Is this good?</p:text>
    <p:extLst>
      <p:ext uri="{C676402C-5697-4E1C-873F-D02D1690AC5C}">
        <p15:threadingInfo timeZoneBias="0"/>
      </p:ext>
      <p:ext uri="http://customooxmlschemas.google.com/">
        <go:slidesCustomData xmlns:go="http://customooxmlschemas.google.com/" commentPostId="AAAAxQhegtA"/>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5505122360270894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5505122360270894_1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Hi, I am Wenxin Jiang from Purdue University.</a:t>
            </a:r>
            <a:endParaRPr/>
          </a:p>
          <a:p>
            <a:pPr indent="0" lvl="0" marL="0" rtl="0" algn="l">
              <a:spcBef>
                <a:spcPts val="0"/>
              </a:spcBef>
              <a:spcAft>
                <a:spcPts val="0"/>
              </a:spcAft>
              <a:buNone/>
            </a:pPr>
            <a:r>
              <a:rPr lang="en-US"/>
              <a:t>I am glad here to present our empirical study of PTM reuse in the HF DL model registry.</a:t>
            </a:r>
            <a:endParaRPr/>
          </a:p>
          <a:p>
            <a:pPr indent="0" lvl="0" marL="0" rtl="0" algn="l">
              <a:spcBef>
                <a:spcPts val="0"/>
              </a:spcBef>
              <a:spcAft>
                <a:spcPts val="0"/>
              </a:spcAft>
              <a:buNone/>
            </a:pPr>
            <a:r>
              <a:rPr lang="en-US"/>
              <a:t>Our work is in collaboration with Loyola University Chicago. We thank Cisco, Google, and the US NSF for their support.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work introduces the </a:t>
            </a:r>
            <a:r>
              <a:rPr b="1" lang="en-US"/>
              <a:t>PTMTorrent dataset</a:t>
            </a:r>
            <a:r>
              <a:rPr lang="en-US"/>
              <a:t> which can be used for mining open-source pre-trained model packages.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400"/>
              <a:buFont typeface="Arial"/>
              <a:buNone/>
            </a:pPr>
            <a:r>
              <a:rPr b="1" lang="en-US"/>
              <a:t>(Click)</a:t>
            </a:r>
            <a:endParaRPr b="1"/>
          </a:p>
        </p:txBody>
      </p:sp>
      <p:sp>
        <p:nvSpPr>
          <p:cNvPr id="250" name="Google Shape;250;g5505122360270894_1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a:t>
            </a:r>
            <a:r>
              <a:rPr lang="en-US"/>
              <a:t>he goal of this work is to:</a:t>
            </a:r>
            <a:endParaRPr/>
          </a:p>
          <a:p>
            <a:pPr indent="-317500" lvl="0" marL="457200" rtl="0" algn="l">
              <a:spcBef>
                <a:spcPts val="0"/>
              </a:spcBef>
              <a:spcAft>
                <a:spcPts val="0"/>
              </a:spcAft>
              <a:buClr>
                <a:schemeClr val="dk1"/>
              </a:buClr>
              <a:buSzPts val="1400"/>
              <a:buChar char="-"/>
            </a:pPr>
            <a:r>
              <a:rPr lang="en-US"/>
              <a:t>discover the similarities and differences between PTM packages and regular software packages.</a:t>
            </a:r>
            <a:endParaRPr/>
          </a:p>
          <a:p>
            <a:pPr indent="0" lvl="0" marL="0" rtl="0" algn="l">
              <a:spcBef>
                <a:spcPts val="0"/>
              </a:spcBef>
              <a:spcAft>
                <a:spcPts val="0"/>
              </a:spcAft>
              <a:buNone/>
            </a:pPr>
            <a:r>
              <a:t/>
            </a:r>
            <a:endParaRPr/>
          </a:p>
          <a:p>
            <a:pPr indent="0" lvl="0" marL="0" rtl="0" algn="l">
              <a:spcBef>
                <a:spcPts val="0"/>
              </a:spcBef>
              <a:spcAft>
                <a:spcPts val="0"/>
              </a:spcAft>
              <a:buSzPts val="1100"/>
              <a:buNone/>
            </a:pPr>
            <a:r>
              <a:rPr b="1" lang="en-US"/>
              <a:t>(Click)</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rPr lang="en-US"/>
              <a:t>There are mainly three gaps in this problem domain:</a:t>
            </a:r>
            <a:endParaRPr/>
          </a:p>
          <a:p>
            <a:pPr indent="-317500" lvl="0" marL="457200" rtl="0" algn="l">
              <a:spcBef>
                <a:spcPts val="0"/>
              </a:spcBef>
              <a:spcAft>
                <a:spcPts val="0"/>
              </a:spcAft>
              <a:buSzPts val="1400"/>
              <a:buChar char="-"/>
            </a:pPr>
            <a:r>
              <a:rPr lang="en-US"/>
              <a:t>Little work has studied DL software packages, which are PTMs.</a:t>
            </a:r>
            <a:endParaRPr/>
          </a:p>
          <a:p>
            <a:pPr indent="-317500" lvl="0" marL="457200" rtl="0" algn="l">
              <a:spcBef>
                <a:spcPts val="0"/>
              </a:spcBef>
              <a:spcAft>
                <a:spcPts val="0"/>
              </a:spcAft>
              <a:buSzPts val="1400"/>
              <a:buChar char="-"/>
            </a:pPr>
            <a:r>
              <a:rPr lang="en-US"/>
              <a:t>The potential reuse and trust problems are unexamined in DL model registries.</a:t>
            </a:r>
            <a:endParaRPr/>
          </a:p>
          <a:p>
            <a:pPr indent="-317500" lvl="0" marL="457200" rtl="0" algn="l">
              <a:spcBef>
                <a:spcPts val="0"/>
              </a:spcBef>
              <a:spcAft>
                <a:spcPts val="0"/>
              </a:spcAft>
              <a:buSzPts val="1400"/>
              <a:buChar char="-"/>
            </a:pPr>
            <a:r>
              <a:rPr lang="en-US"/>
              <a:t>There is no dataset available for conducting future analysis for PTM specifically.</a:t>
            </a:r>
            <a:endParaRPr/>
          </a:p>
          <a:p>
            <a:pPr indent="0" lvl="0" marL="0" rtl="0" algn="l">
              <a:spcBef>
                <a:spcPts val="0"/>
              </a:spcBef>
              <a:spcAft>
                <a:spcPts val="0"/>
              </a:spcAft>
              <a:buNone/>
            </a:pPr>
            <a:r>
              <a:t/>
            </a:r>
            <a:endParaRPr/>
          </a:p>
        </p:txBody>
      </p:sp>
      <p:sp>
        <p:nvSpPr>
          <p:cNvPr id="379" name="Google Shape;37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
        <p:nvSpPr>
          <p:cNvPr id="389" name="Google Shape;38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Overview: This is the relationship between our questions and methods.</a:t>
            </a:r>
            <a:endParaRPr/>
          </a:p>
          <a:p>
            <a:pPr indent="-171450" lvl="0" marL="171450" rtl="0" algn="l">
              <a:spcBef>
                <a:spcPts val="0"/>
              </a:spcBef>
              <a:spcAft>
                <a:spcPts val="0"/>
              </a:spcAft>
              <a:buClr>
                <a:schemeClr val="dk1"/>
              </a:buClr>
              <a:buSzPts val="1200"/>
              <a:buFont typeface="Calibri"/>
              <a:buChar char="-"/>
            </a:pPr>
            <a:r>
              <a:rPr lang="en-US"/>
              <a:t>We used a mixed-method approach that combine two perspectives</a:t>
            </a:r>
            <a:endParaRPr/>
          </a:p>
          <a:p>
            <a:pPr indent="-171450" lvl="1" marL="628650" rtl="0" algn="l">
              <a:spcBef>
                <a:spcPts val="0"/>
              </a:spcBef>
              <a:spcAft>
                <a:spcPts val="0"/>
              </a:spcAft>
              <a:buClr>
                <a:schemeClr val="dk1"/>
              </a:buClr>
              <a:buSzPts val="1200"/>
              <a:buFont typeface="Calibri"/>
              <a:buChar char="-"/>
            </a:pPr>
            <a:r>
              <a:rPr lang="en-US"/>
              <a:t>We first explore qualitative insights by </a:t>
            </a:r>
            <a:r>
              <a:rPr lang="en-US"/>
              <a:t>interviewing</a:t>
            </a:r>
            <a:r>
              <a:rPr lang="en-US"/>
              <a:t> practitioners</a:t>
            </a:r>
            <a:endParaRPr/>
          </a:p>
          <a:p>
            <a:pPr indent="-171450" lvl="1" marL="628650" rtl="0" algn="l">
              <a:spcBef>
                <a:spcPts val="0"/>
              </a:spcBef>
              <a:spcAft>
                <a:spcPts val="0"/>
              </a:spcAft>
              <a:buClr>
                <a:schemeClr val="dk1"/>
              </a:buClr>
              <a:buSzPts val="1200"/>
              <a:buFont typeface="Calibri"/>
              <a:buChar char="-"/>
            </a:pPr>
            <a:r>
              <a:rPr lang="en-US"/>
              <a:t>Then we substantiate our findings with systematic measurements in HF ecosystem</a:t>
            </a:r>
            <a:endParaRPr/>
          </a:p>
        </p:txBody>
      </p:sp>
      <p:sp>
        <p:nvSpPr>
          <p:cNvPr id="397" name="Google Shape;39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Our interview follows a four-step process modeled on the framework analysis methodology</a:t>
            </a:r>
            <a:endParaRPr/>
          </a:p>
          <a:p>
            <a:pPr indent="-317500" lvl="0" marL="457200" rtl="0" algn="l">
              <a:spcBef>
                <a:spcPts val="0"/>
              </a:spcBef>
              <a:spcAft>
                <a:spcPts val="0"/>
              </a:spcAft>
              <a:buSzPts val="1400"/>
              <a:buChar char="-"/>
            </a:pPr>
            <a:r>
              <a:rPr lang="en-US"/>
              <a:t>First, we identified a </a:t>
            </a:r>
            <a:r>
              <a:rPr lang="en-US"/>
              <a:t>framework</a:t>
            </a:r>
            <a:r>
              <a:rPr lang="en-US"/>
              <a:t> including three </a:t>
            </a:r>
            <a:r>
              <a:rPr lang="en-US"/>
              <a:t>themes: model selection, helpful PTM attributes, and PTM trustworthiness.</a:t>
            </a:r>
            <a:endParaRPr/>
          </a:p>
          <a:p>
            <a:pPr indent="-317500" lvl="1" marL="914400" rtl="0" algn="l">
              <a:spcBef>
                <a:spcPts val="0"/>
              </a:spcBef>
              <a:spcAft>
                <a:spcPts val="0"/>
              </a:spcAft>
              <a:buSzPts val="1400"/>
              <a:buChar char="-"/>
            </a:pPr>
            <a:r>
              <a:rPr lang="en-US"/>
              <a:t>Each of the themes were mapped to our RQs.</a:t>
            </a:r>
            <a:endParaRPr/>
          </a:p>
          <a:p>
            <a:pPr indent="-317500" lvl="0" marL="457200" rtl="0" algn="l">
              <a:spcBef>
                <a:spcPts val="0"/>
              </a:spcBef>
              <a:spcAft>
                <a:spcPts val="0"/>
              </a:spcAft>
              <a:buSzPts val="1400"/>
              <a:buChar char="-"/>
            </a:pPr>
            <a:r>
              <a:rPr lang="en-US"/>
              <a:t>Then, we created an interview protocol.</a:t>
            </a:r>
            <a:endParaRPr/>
          </a:p>
          <a:p>
            <a:pPr indent="-317500" lvl="0" marL="457200" rtl="0" algn="l">
              <a:spcBef>
                <a:spcPts val="0"/>
              </a:spcBef>
              <a:spcAft>
                <a:spcPts val="0"/>
              </a:spcAft>
              <a:buSzPts val="1400"/>
              <a:buChar char="-"/>
            </a:pPr>
            <a:r>
              <a:rPr lang="en-US"/>
              <a:t>We recruit 12 PTM reusers from HF and then conduct the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(Click)</a:t>
            </a:r>
            <a:endParaRPr b="1"/>
          </a:p>
          <a:p>
            <a:pPr indent="0" lvl="0" marL="0" rtl="0" algn="l">
              <a:spcBef>
                <a:spcPts val="0"/>
              </a:spcBef>
              <a:spcAft>
                <a:spcPts val="0"/>
              </a:spcAft>
              <a:buNone/>
            </a:pPr>
            <a:r>
              <a:rPr lang="en-US"/>
              <a:t>Here are the demographic information of our interview participants. </a:t>
            </a:r>
            <a:endParaRPr/>
          </a:p>
          <a:p>
            <a:pPr indent="-317500" lvl="0" marL="457200" rtl="0" algn="l">
              <a:spcBef>
                <a:spcPts val="0"/>
              </a:spcBef>
              <a:spcAft>
                <a:spcPts val="0"/>
              </a:spcAft>
              <a:buSzPts val="1400"/>
              <a:buChar char="-"/>
            </a:pPr>
            <a:r>
              <a:rPr lang="en-US"/>
              <a:t>These PTM users are from different size of organizations and have at least intermediate skills in both DL an SE</a:t>
            </a:r>
            <a:endParaRPr/>
          </a:p>
          <a:p>
            <a:pPr indent="-317500" lvl="0" marL="457200" rtl="0" algn="l">
              <a:spcBef>
                <a:spcPts val="0"/>
              </a:spcBef>
              <a:spcAft>
                <a:spcPts val="0"/>
              </a:spcAft>
              <a:buSzPts val="1400"/>
              <a:buChar char="-"/>
            </a:pPr>
            <a:r>
              <a:rPr lang="en-US"/>
              <a:t>Their work also covers different problem domain, including NLP and CV.</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a:p>
            <a:pPr indent="-171450" lvl="0" marL="171450" rtl="0" algn="l">
              <a:spcBef>
                <a:spcPts val="0"/>
              </a:spcBef>
              <a:spcAft>
                <a:spcPts val="0"/>
              </a:spcAft>
              <a:buClr>
                <a:srgbClr val="505050"/>
              </a:buClr>
              <a:buSzPts val="1200"/>
              <a:buFont typeface="Arial"/>
              <a:buChar char="-"/>
            </a:pPr>
            <a:r>
              <a:rPr b="0" i="0" lang="en-US">
                <a:solidFill>
                  <a:srgbClr val="505050"/>
                </a:solidFill>
                <a:latin typeface="Arial"/>
                <a:ea typeface="Arial"/>
                <a:cs typeface="Arial"/>
                <a:sym typeface="Arial"/>
              </a:rPr>
              <a:t>Framework analysis is a qualitative method that is aptly suited for applied policy research. Framework analysis is better adapted to research that has specific questions, a limited time frame, a pre-designed sample and a priori issues. In the analysis, data is sifted, charted and sorted in accordance with key issues and themes using five steps: familiarization; identifying a thematic framework; indexing; charting; and mapping and interpretation. Framework analysis provides an excellent tool to assess policies and procedures from the very people that they affect.</a:t>
            </a:r>
            <a:endParaRPr/>
          </a:p>
        </p:txBody>
      </p:sp>
      <p:sp>
        <p:nvSpPr>
          <p:cNvPr id="405" name="Google Shape;40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Our qualitative findings identified a variety of challenges and risks in PTM reuse.</a:t>
            </a:r>
            <a:endParaRPr/>
          </a:p>
          <a:p>
            <a:pPr indent="-95250" lvl="0" marL="171450" rtl="0" algn="l">
              <a:spcBef>
                <a:spcPts val="0"/>
              </a:spcBef>
              <a:spcAft>
                <a:spcPts val="0"/>
              </a:spcAft>
              <a:buClr>
                <a:schemeClr val="dk1"/>
              </a:buClr>
              <a:buSzPts val="1200"/>
              <a:buFont typeface="Calibri"/>
              <a:buNone/>
            </a:pPr>
            <a:r>
              <a:t/>
            </a:r>
            <a:endParaRPr/>
          </a:p>
          <a:p>
            <a:pPr indent="-171450" lvl="0" marL="171450" rtl="0" algn="l">
              <a:spcBef>
                <a:spcPts val="0"/>
              </a:spcBef>
              <a:spcAft>
                <a:spcPts val="0"/>
              </a:spcAft>
              <a:buClr>
                <a:schemeClr val="dk1"/>
              </a:buClr>
              <a:buSzPts val="1200"/>
              <a:buFont typeface="Calibri"/>
              <a:buChar char="-"/>
            </a:pPr>
            <a:r>
              <a:rPr lang="en-US"/>
              <a:t>We substantiate our findings with a risk mitigation measurement in the HF ecosystem using STRIDE methodology for threat modeling and risks assessment</a:t>
            </a:r>
            <a:endParaRPr/>
          </a:p>
          <a:p>
            <a:pPr indent="-95250" lvl="0" marL="171450" rtl="0" algn="l">
              <a:spcBef>
                <a:spcPts val="0"/>
              </a:spcBef>
              <a:spcAft>
                <a:spcPts val="0"/>
              </a:spcAft>
              <a:buClr>
                <a:schemeClr val="dk1"/>
              </a:buClr>
              <a:buSzPts val="1200"/>
              <a:buFont typeface="Calibri"/>
              <a:buNone/>
            </a:pPr>
            <a:r>
              <a:t/>
            </a:r>
            <a:endParaRPr/>
          </a:p>
          <a:p>
            <a:pPr indent="-171450" lvl="0" marL="171450" rtl="0" algn="l">
              <a:spcBef>
                <a:spcPts val="0"/>
              </a:spcBef>
              <a:spcAft>
                <a:spcPts val="0"/>
              </a:spcAft>
              <a:buClr>
                <a:schemeClr val="dk1"/>
              </a:buClr>
              <a:buSzPts val="1200"/>
              <a:buFont typeface="Calibri"/>
              <a:buChar char="-"/>
            </a:pPr>
            <a:r>
              <a:rPr lang="en-US"/>
              <a:t>STRIDE analysis focuses on trust assumptions related to data, making it suitable for PTMs.</a:t>
            </a:r>
            <a:endParaRPr/>
          </a:p>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rPr lang="en-US"/>
              <a:t>**STRIDE: </a:t>
            </a:r>
            <a:r>
              <a:rPr b="0" i="0" lang="en-US">
                <a:latin typeface="Arial"/>
                <a:ea typeface="Arial"/>
                <a:cs typeface="Arial"/>
                <a:sym typeface="Arial"/>
              </a:rPr>
              <a:t>Spoofing involves impersonating a user or system, Tampering involves unauthorized modification of data, Repudiation refers to denying involvement in an action, Information disclosure is the exposure of sensitive information, Denial of service disrupts normal operations, and Elevation of privilege allows unauthorized access to restricted resources.</a:t>
            </a:r>
            <a:endParaRPr/>
          </a:p>
          <a:p>
            <a:pPr indent="0" lvl="0" marL="0" rtl="0" algn="l">
              <a:spcBef>
                <a:spcPts val="0"/>
              </a:spcBef>
              <a:spcAft>
                <a:spcPts val="0"/>
              </a:spcAft>
              <a:buNone/>
            </a:pPr>
            <a:r>
              <a:t/>
            </a:r>
            <a:endParaRPr/>
          </a:p>
          <a:p>
            <a:pPr indent="-171450" lvl="1" marL="628650" rtl="0" algn="l">
              <a:spcBef>
                <a:spcPts val="0"/>
              </a:spcBef>
              <a:spcAft>
                <a:spcPts val="0"/>
              </a:spcAft>
              <a:buClr>
                <a:schemeClr val="dk1"/>
              </a:buClr>
              <a:buSzPts val="1200"/>
              <a:buFont typeface="Calibri"/>
              <a:buChar char="-"/>
            </a:pPr>
            <a:r>
              <a:rPr lang="en-US"/>
              <a:t>Spoofing: Involves illegally accessing and then using another user's authentication information, such as username and password</a:t>
            </a:r>
            <a:br>
              <a:rPr lang="en-US"/>
            </a:br>
            <a:endParaRPr/>
          </a:p>
          <a:p>
            <a:pPr indent="-171450" lvl="1" marL="628650" rtl="0" algn="l">
              <a:spcBef>
                <a:spcPts val="0"/>
              </a:spcBef>
              <a:spcAft>
                <a:spcPts val="0"/>
              </a:spcAft>
              <a:buClr>
                <a:schemeClr val="dk1"/>
              </a:buClr>
              <a:buSzPts val="1200"/>
              <a:buFont typeface="Calibri"/>
              <a:buChar char="-"/>
            </a:pPr>
            <a:r>
              <a:rPr lang="en-US"/>
              <a:t>Tampering: </a:t>
            </a:r>
            <a:r>
              <a:rPr b="0" i="0" lang="en-US">
                <a:solidFill>
                  <a:srgbClr val="161616"/>
                </a:solidFill>
                <a:latin typeface="Quattrocento Sans"/>
                <a:ea typeface="Quattrocento Sans"/>
                <a:cs typeface="Quattrocento Sans"/>
                <a:sym typeface="Quattrocento Sans"/>
              </a:rPr>
              <a:t>Involves the malicious modification of data. </a:t>
            </a:r>
            <a:endParaRPr/>
          </a:p>
          <a:p>
            <a:pPr indent="-95250" lvl="1" marL="628650" rtl="0" algn="l">
              <a:spcBef>
                <a:spcPts val="0"/>
              </a:spcBef>
              <a:spcAft>
                <a:spcPts val="0"/>
              </a:spcAft>
              <a:buClr>
                <a:schemeClr val="dk1"/>
              </a:buClr>
              <a:buSzPts val="1200"/>
              <a:buFont typeface="Calibri"/>
              <a:buNone/>
            </a:pPr>
            <a:r>
              <a:t/>
            </a:r>
            <a:endParaRPr b="0" i="0">
              <a:solidFill>
                <a:srgbClr val="161616"/>
              </a:solidFill>
              <a:latin typeface="Quattrocento Sans"/>
              <a:ea typeface="Quattrocento Sans"/>
              <a:cs typeface="Quattrocento Sans"/>
              <a:sym typeface="Quattrocento Sans"/>
            </a:endParaRPr>
          </a:p>
          <a:p>
            <a:pPr indent="-171450" lvl="1" marL="628650" rtl="0" algn="l">
              <a:spcBef>
                <a:spcPts val="0"/>
              </a:spcBef>
              <a:spcAft>
                <a:spcPts val="0"/>
              </a:spcAft>
              <a:buClr>
                <a:srgbClr val="161616"/>
              </a:buClr>
              <a:buSzPts val="1200"/>
              <a:buFont typeface="Quattrocento Sans"/>
              <a:buChar char="-"/>
            </a:pPr>
            <a:r>
              <a:rPr b="0" i="0" lang="en-US">
                <a:solidFill>
                  <a:srgbClr val="161616"/>
                </a:solidFill>
                <a:latin typeface="Quattrocento Sans"/>
                <a:ea typeface="Quattrocento Sans"/>
                <a:cs typeface="Quattrocento Sans"/>
                <a:sym typeface="Quattrocento Sans"/>
              </a:rPr>
              <a:t>Repudiation: Associated with users who deny performing an action without other parties having any way to prove otherwise</a:t>
            </a:r>
            <a:endParaRPr/>
          </a:p>
          <a:p>
            <a:pPr indent="-95250" lvl="1" marL="628650" rtl="0" algn="l">
              <a:spcBef>
                <a:spcPts val="0"/>
              </a:spcBef>
              <a:spcAft>
                <a:spcPts val="0"/>
              </a:spcAft>
              <a:buClr>
                <a:schemeClr val="dk1"/>
              </a:buClr>
              <a:buSzPts val="1200"/>
              <a:buFont typeface="Calibri"/>
              <a:buNone/>
            </a:pPr>
            <a:r>
              <a:t/>
            </a:r>
            <a:endParaRPr b="0" i="0">
              <a:solidFill>
                <a:srgbClr val="161616"/>
              </a:solidFill>
              <a:latin typeface="Quattrocento Sans"/>
              <a:ea typeface="Quattrocento Sans"/>
              <a:cs typeface="Quattrocento Sans"/>
              <a:sym typeface="Quattrocento Sans"/>
            </a:endParaRPr>
          </a:p>
          <a:p>
            <a:pPr indent="-171450" lvl="1" marL="628650" rtl="0" algn="l">
              <a:spcBef>
                <a:spcPts val="0"/>
              </a:spcBef>
              <a:spcAft>
                <a:spcPts val="0"/>
              </a:spcAft>
              <a:buClr>
                <a:schemeClr val="dk1"/>
              </a:buClr>
              <a:buSzPts val="1200"/>
              <a:buFont typeface="Calibri"/>
              <a:buChar char="-"/>
            </a:pPr>
            <a:r>
              <a:rPr lang="en-US"/>
              <a:t>Information Disclosure: </a:t>
            </a:r>
            <a:r>
              <a:rPr b="0" i="0" lang="en-US">
                <a:solidFill>
                  <a:srgbClr val="161616"/>
                </a:solidFill>
                <a:latin typeface="Quattrocento Sans"/>
                <a:ea typeface="Quattrocento Sans"/>
                <a:cs typeface="Quattrocento Sans"/>
                <a:sym typeface="Quattrocento Sans"/>
              </a:rPr>
              <a:t>Involves the exposure of information to individuals who are not supposed to have access to it</a:t>
            </a:r>
            <a:endParaRPr/>
          </a:p>
          <a:p>
            <a:pPr indent="-95250" lvl="1" marL="628650" rtl="0" algn="l">
              <a:spcBef>
                <a:spcPts val="0"/>
              </a:spcBef>
              <a:spcAft>
                <a:spcPts val="0"/>
              </a:spcAft>
              <a:buClr>
                <a:schemeClr val="dk1"/>
              </a:buClr>
              <a:buSzPts val="1200"/>
              <a:buFont typeface="Calibri"/>
              <a:buNone/>
            </a:pPr>
            <a:r>
              <a:t/>
            </a:r>
            <a:endParaRPr b="0" i="0">
              <a:solidFill>
                <a:srgbClr val="161616"/>
              </a:solidFill>
              <a:latin typeface="Quattrocento Sans"/>
              <a:ea typeface="Quattrocento Sans"/>
              <a:cs typeface="Quattrocento Sans"/>
              <a:sym typeface="Quattrocento Sans"/>
            </a:endParaRPr>
          </a:p>
          <a:p>
            <a:pPr indent="-171450" lvl="1" marL="628650" rtl="0" algn="l">
              <a:spcBef>
                <a:spcPts val="0"/>
              </a:spcBef>
              <a:spcAft>
                <a:spcPts val="0"/>
              </a:spcAft>
              <a:buClr>
                <a:schemeClr val="dk1"/>
              </a:buClr>
              <a:buSzPts val="1200"/>
              <a:buFont typeface="Calibri"/>
              <a:buChar char="-"/>
            </a:pPr>
            <a:r>
              <a:rPr lang="en-US"/>
              <a:t>Denial of Service: </a:t>
            </a:r>
            <a:r>
              <a:rPr b="0" i="0" lang="en-US">
                <a:solidFill>
                  <a:srgbClr val="161616"/>
                </a:solidFill>
                <a:latin typeface="Quattrocento Sans"/>
                <a:ea typeface="Quattrocento Sans"/>
                <a:cs typeface="Quattrocento Sans"/>
                <a:sym typeface="Quattrocento Sans"/>
              </a:rPr>
              <a:t>Denial of service (DoS) attacks deny service to valid users</a:t>
            </a:r>
            <a:endParaRPr/>
          </a:p>
          <a:p>
            <a:pPr indent="-95250" lvl="1" marL="628650" rtl="0" algn="l">
              <a:spcBef>
                <a:spcPts val="0"/>
              </a:spcBef>
              <a:spcAft>
                <a:spcPts val="0"/>
              </a:spcAft>
              <a:buClr>
                <a:schemeClr val="dk1"/>
              </a:buClr>
              <a:buSzPts val="1200"/>
              <a:buFont typeface="Calibri"/>
              <a:buNone/>
            </a:pPr>
            <a:r>
              <a:t/>
            </a:r>
            <a:endParaRPr b="0" i="0">
              <a:solidFill>
                <a:srgbClr val="161616"/>
              </a:solidFill>
              <a:latin typeface="Quattrocento Sans"/>
              <a:ea typeface="Quattrocento Sans"/>
              <a:cs typeface="Quattrocento Sans"/>
              <a:sym typeface="Quattrocento Sans"/>
            </a:endParaRPr>
          </a:p>
          <a:p>
            <a:pPr indent="-171450" lvl="1" marL="628650" rtl="0" algn="l">
              <a:spcBef>
                <a:spcPts val="0"/>
              </a:spcBef>
              <a:spcAft>
                <a:spcPts val="0"/>
              </a:spcAft>
              <a:buClr>
                <a:schemeClr val="dk1"/>
              </a:buClr>
              <a:buSzPts val="1200"/>
              <a:buFont typeface="Calibri"/>
              <a:buChar char="-"/>
            </a:pPr>
            <a:r>
              <a:rPr lang="en-US"/>
              <a:t>Elevation of Privilege: An unprivileged user gains privileged access and thereby has sufficient access to compromise or destroy the entire system.</a:t>
            </a:r>
            <a:endParaRPr/>
          </a:p>
          <a:p>
            <a:pPr indent="0" lvl="0" marL="0" rtl="0" algn="l">
              <a:spcBef>
                <a:spcPts val="0"/>
              </a:spcBef>
              <a:spcAft>
                <a:spcPts val="0"/>
              </a:spcAft>
              <a:buNone/>
            </a:pPr>
            <a:br>
              <a:rPr lang="en-US"/>
            </a:br>
            <a:endParaRPr/>
          </a:p>
        </p:txBody>
      </p:sp>
      <p:sp>
        <p:nvSpPr>
          <p:cNvPr id="416" name="Google Shape;41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1" marL="628650" rtl="0" algn="l">
              <a:spcBef>
                <a:spcPts val="0"/>
              </a:spcBef>
              <a:spcAft>
                <a:spcPts val="0"/>
              </a:spcAft>
              <a:buClr>
                <a:schemeClr val="dk1"/>
              </a:buClr>
              <a:buSzPts val="1200"/>
              <a:buFont typeface="Calibri"/>
              <a:buChar char="-"/>
            </a:pPr>
            <a:r>
              <a:rPr lang="en-US"/>
              <a:t>To understand how engineers select PTMs, we asked participants to summarize their decision-making processes. We found similarities between participant responses.</a:t>
            </a:r>
            <a:endParaRPr/>
          </a:p>
          <a:p>
            <a:pPr indent="-95250" lvl="1" marL="628650" rtl="0" algn="l">
              <a:spcBef>
                <a:spcPts val="0"/>
              </a:spcBef>
              <a:spcAft>
                <a:spcPts val="0"/>
              </a:spcAft>
              <a:buClr>
                <a:schemeClr val="dk1"/>
              </a:buClr>
              <a:buSzPts val="1200"/>
              <a:buFont typeface="Calibri"/>
              <a:buNone/>
            </a:pPr>
            <a:r>
              <a:t/>
            </a:r>
            <a:endParaRPr/>
          </a:p>
          <a:p>
            <a:pPr indent="-171450" lvl="1" marL="628650" rtl="0" algn="l">
              <a:spcBef>
                <a:spcPts val="0"/>
              </a:spcBef>
              <a:spcAft>
                <a:spcPts val="0"/>
              </a:spcAft>
              <a:buClr>
                <a:schemeClr val="dk1"/>
              </a:buClr>
              <a:buSzPts val="1200"/>
              <a:buFont typeface="Calibri"/>
              <a:buChar char="-"/>
            </a:pPr>
            <a:r>
              <a:rPr lang="en-US"/>
              <a:t>Our model contains 4 stages:</a:t>
            </a:r>
            <a:endParaRPr/>
          </a:p>
          <a:p>
            <a:pPr indent="0" lvl="0" marL="0" marR="0" rtl="0" algn="l">
              <a:lnSpc>
                <a:spcPct val="100000"/>
              </a:lnSpc>
              <a:spcBef>
                <a:spcPts val="0"/>
              </a:spcBef>
              <a:spcAft>
                <a:spcPts val="0"/>
              </a:spcAft>
              <a:buNone/>
            </a:pPr>
            <a:r>
              <a:t/>
            </a:r>
            <a:endParaRPr/>
          </a:p>
          <a:p>
            <a:pPr indent="-95250" lvl="1" marL="628650" rtl="0" algn="l">
              <a:spcBef>
                <a:spcPts val="0"/>
              </a:spcBef>
              <a:spcAft>
                <a:spcPts val="0"/>
              </a:spcAft>
              <a:buClr>
                <a:schemeClr val="dk1"/>
              </a:buClr>
              <a:buSzPts val="1200"/>
              <a:buFont typeface="Calibri"/>
              <a:buNone/>
            </a:pPr>
            <a:r>
              <a:t/>
            </a:r>
            <a:endParaRPr/>
          </a:p>
        </p:txBody>
      </p:sp>
      <p:sp>
        <p:nvSpPr>
          <p:cNvPr id="437" name="Google Shape;43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1" marL="628650" rtl="0" algn="l">
              <a:spcBef>
                <a:spcPts val="0"/>
              </a:spcBef>
              <a:spcAft>
                <a:spcPts val="0"/>
              </a:spcAft>
              <a:buClr>
                <a:schemeClr val="dk1"/>
              </a:buClr>
              <a:buSzPts val="1200"/>
              <a:buFont typeface="Calibri"/>
              <a:buNone/>
            </a:pPr>
            <a:r>
              <a:t/>
            </a:r>
            <a:endParaRPr/>
          </a:p>
        </p:txBody>
      </p:sp>
      <p:sp>
        <p:nvSpPr>
          <p:cNvPr id="448" name="Google Shape;448;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SzPts val="1400"/>
              <a:buChar char="-"/>
            </a:pPr>
            <a:r>
              <a:rPr b="1" lang="en-US"/>
              <a:t>Organization verification:</a:t>
            </a:r>
            <a:endParaRPr b="1"/>
          </a:p>
          <a:p>
            <a:pPr indent="-317500" lvl="1" marL="914400" rtl="0" algn="l">
              <a:lnSpc>
                <a:spcPct val="115000"/>
              </a:lnSpc>
              <a:spcBef>
                <a:spcPts val="0"/>
              </a:spcBef>
              <a:spcAft>
                <a:spcPts val="0"/>
              </a:spcAft>
              <a:buSzPts val="1400"/>
              <a:buChar char="-"/>
            </a:pPr>
            <a:r>
              <a:rPr lang="en-US"/>
              <a:t>Out of 6,243 organizations, only 199 (3.19%) were verified. The low adoption rate raises the risk of Spoofing: malicious users may masquerade as real organizations, similar to typosquatting</a:t>
            </a:r>
            <a:endParaRPr/>
          </a:p>
          <a:p>
            <a:pPr indent="-317500" lvl="0" marL="457200" rtl="0" algn="l">
              <a:lnSpc>
                <a:spcPct val="115000"/>
              </a:lnSpc>
              <a:spcBef>
                <a:spcPts val="0"/>
              </a:spcBef>
              <a:spcAft>
                <a:spcPts val="0"/>
              </a:spcAft>
              <a:buSzPts val="1400"/>
              <a:buChar char="-"/>
            </a:pPr>
            <a:r>
              <a:rPr b="1" lang="en-US"/>
              <a:t>Dependencies</a:t>
            </a:r>
            <a:endParaRPr b="1"/>
          </a:p>
          <a:p>
            <a:pPr indent="-317500" lvl="1" marL="914400" rtl="0" algn="l">
              <a:lnSpc>
                <a:spcPct val="115000"/>
              </a:lnSpc>
              <a:spcBef>
                <a:spcPts val="0"/>
              </a:spcBef>
              <a:spcAft>
                <a:spcPts val="0"/>
              </a:spcAft>
              <a:buSzPts val="1400"/>
              <a:buChar char="-"/>
            </a:pPr>
            <a:r>
              <a:rPr lang="en-US"/>
              <a:t>many models depend on the works of others that can be maliciously tampered with. In tampering with these dependencies, adversarial attacks or unethical models [77] can be created, which could affect downstream PTMs.</a:t>
            </a:r>
            <a:endParaRPr b="1"/>
          </a:p>
          <a:p>
            <a:pPr indent="-317500" lvl="0" marL="457200" rtl="0" algn="l">
              <a:lnSpc>
                <a:spcPct val="115000"/>
              </a:lnSpc>
              <a:spcBef>
                <a:spcPts val="0"/>
              </a:spcBef>
              <a:spcAft>
                <a:spcPts val="0"/>
              </a:spcAft>
              <a:buSzPts val="1400"/>
              <a:buChar char="-"/>
            </a:pPr>
            <a:r>
              <a:rPr b="1" lang="en-US"/>
              <a:t>PTM Documentation</a:t>
            </a:r>
            <a:endParaRPr b="1"/>
          </a:p>
          <a:p>
            <a:pPr indent="-317500" lvl="1" marL="914400" rtl="0" algn="l">
              <a:lnSpc>
                <a:spcPct val="115000"/>
              </a:lnSpc>
              <a:spcBef>
                <a:spcPts val="0"/>
              </a:spcBef>
              <a:spcAft>
                <a:spcPts val="0"/>
              </a:spcAft>
              <a:buSzPts val="1400"/>
              <a:buChar char="-"/>
            </a:pPr>
            <a:r>
              <a:rPr lang="en-US"/>
              <a:t>The missing attributes and unstructured documentations reduce the  transparency of the PTMs, which also reduces the trustworthiness of the models and increase the potential risks of malicious models</a:t>
            </a:r>
            <a:endParaRPr/>
          </a:p>
          <a:p>
            <a:pPr indent="-317500" lvl="0" marL="457200" rtl="0" algn="l">
              <a:lnSpc>
                <a:spcPct val="115000"/>
              </a:lnSpc>
              <a:spcBef>
                <a:spcPts val="0"/>
              </a:spcBef>
              <a:spcAft>
                <a:spcPts val="0"/>
              </a:spcAft>
              <a:buSzPts val="1400"/>
              <a:buChar char="-"/>
            </a:pPr>
            <a:r>
              <a:rPr b="1" lang="en-US"/>
              <a:t>GPG Commit Signing</a:t>
            </a:r>
            <a:endParaRPr b="1"/>
          </a:p>
          <a:p>
            <a:pPr indent="-317500" lvl="1" marL="914400" rtl="0" algn="l">
              <a:lnSpc>
                <a:spcPct val="115000"/>
              </a:lnSpc>
              <a:spcBef>
                <a:spcPts val="0"/>
              </a:spcBef>
              <a:spcAft>
                <a:spcPts val="0"/>
              </a:spcAft>
              <a:buSzPts val="1400"/>
              <a:buChar char="-"/>
            </a:pPr>
            <a:r>
              <a:rPr lang="en-US"/>
              <a:t>The limited usage of GPG commit signing exposes models hosted on Hugging Face to Spoofing, Tampering, and Repudiation risks.</a:t>
            </a:r>
            <a:endParaRPr/>
          </a:p>
          <a:p>
            <a:pPr indent="-317500" lvl="1" marL="914400" rtl="0" algn="l">
              <a:lnSpc>
                <a:spcPct val="115000"/>
              </a:lnSpc>
              <a:spcBef>
                <a:spcPts val="0"/>
              </a:spcBef>
              <a:spcAft>
                <a:spcPts val="0"/>
              </a:spcAft>
              <a:buSzPts val="1400"/>
              <a:buChar char="-"/>
            </a:pPr>
            <a:r>
              <a:rPr lang="en-US"/>
              <a:t>**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b="1"/>
          </a:p>
          <a:p>
            <a:pPr indent="-317500" lvl="0" marL="457200" rtl="0" algn="l">
              <a:lnSpc>
                <a:spcPct val="115000"/>
              </a:lnSpc>
              <a:spcBef>
                <a:spcPts val="0"/>
              </a:spcBef>
              <a:spcAft>
                <a:spcPts val="0"/>
              </a:spcAft>
              <a:buSzPts val="1400"/>
              <a:buChar char="-"/>
            </a:pPr>
            <a:r>
              <a:rPr b="1" lang="en-US"/>
              <a:t>User Permission Model</a:t>
            </a:r>
            <a:endParaRPr>
              <a:latin typeface="Arial"/>
              <a:ea typeface="Arial"/>
              <a:cs typeface="Arial"/>
              <a:sym typeface="Arial"/>
            </a:endParaRPr>
          </a:p>
          <a:p>
            <a:pPr indent="-317500" lvl="1" marL="914400" rtl="0" algn="l">
              <a:lnSpc>
                <a:spcPct val="115000"/>
              </a:lnSpc>
              <a:spcBef>
                <a:spcPts val="0"/>
              </a:spcBef>
              <a:spcAft>
                <a:spcPts val="0"/>
              </a:spcAft>
              <a:buSzPts val="1400"/>
              <a:buChar char="-"/>
            </a:pPr>
            <a:r>
              <a:rPr lang="en-US"/>
              <a:t>O</a:t>
            </a:r>
            <a:r>
              <a:rPr lang="en-US"/>
              <a:t>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a:latin typeface="Arial"/>
              <a:ea typeface="Arial"/>
              <a:cs typeface="Arial"/>
              <a:sym typeface="Arial"/>
            </a:endParaRPr>
          </a:p>
          <a:p>
            <a:pPr indent="-317500" lvl="0" marL="457200" rtl="0" algn="l">
              <a:lnSpc>
                <a:spcPct val="115000"/>
              </a:lnSpc>
              <a:spcBef>
                <a:spcPts val="0"/>
              </a:spcBef>
              <a:spcAft>
                <a:spcPts val="0"/>
              </a:spcAft>
              <a:buSzPts val="1400"/>
              <a:buChar char="-"/>
            </a:pPr>
            <a:r>
              <a:rPr b="1" lang="en-US"/>
              <a:t>ClamAV:</a:t>
            </a:r>
            <a:endParaRPr b="1"/>
          </a:p>
          <a:p>
            <a:pPr indent="-317500" lvl="1" marL="914400" rtl="0" algn="l">
              <a:lnSpc>
                <a:spcPct val="115000"/>
              </a:lnSpc>
              <a:spcBef>
                <a:spcPts val="0"/>
              </a:spcBef>
              <a:spcAft>
                <a:spcPts val="0"/>
              </a:spcAft>
              <a:buSzPts val="1400"/>
              <a:buChar char="-"/>
            </a:pPr>
            <a:r>
              <a:rPr lang="en-US"/>
              <a:t>It is a tool used to detect malware. But zero package were flagged and it doesn’t really work for PTM packages.</a:t>
            </a:r>
            <a:endParaRPr/>
          </a:p>
          <a:p>
            <a:pPr indent="0" lvl="0" marL="914400" rtl="0" algn="l">
              <a:lnSpc>
                <a:spcPct val="115000"/>
              </a:lnSpc>
              <a:spcBef>
                <a:spcPts val="0"/>
              </a:spcBef>
              <a:spcAft>
                <a:spcPts val="0"/>
              </a:spcAft>
              <a:buNone/>
            </a:pPr>
            <a:r>
              <a:t/>
            </a:r>
            <a:endParaRPr/>
          </a:p>
          <a:p>
            <a:pPr indent="0" lvl="0" marL="0" rtl="0" algn="l">
              <a:spcBef>
                <a:spcPts val="0"/>
              </a:spcBef>
              <a:spcAft>
                <a:spcPts val="0"/>
              </a:spcAft>
              <a:buNone/>
            </a:pPr>
            <a:r>
              <a:rPr lang="en-US"/>
              <a:t>==============================</a:t>
            </a:r>
            <a:endParaRPr/>
          </a:p>
          <a:p>
            <a:pPr indent="0" lvl="0" marL="457200" rtl="0" algn="l">
              <a:spcBef>
                <a:spcPts val="0"/>
              </a:spcBef>
              <a:spcAft>
                <a:spcPts val="0"/>
              </a:spcAft>
              <a:buNone/>
            </a:pPr>
            <a:r>
              <a:t/>
            </a:r>
            <a:endParaRPr/>
          </a:p>
          <a:p>
            <a:pPr indent="-171450" lvl="1" marL="628650" rtl="0" algn="l">
              <a:spcBef>
                <a:spcPts val="0"/>
              </a:spcBef>
              <a:spcAft>
                <a:spcPts val="0"/>
              </a:spcAft>
              <a:buClr>
                <a:schemeClr val="dk1"/>
              </a:buClr>
              <a:buSzPts val="1200"/>
              <a:buFont typeface="Calibri"/>
              <a:buChar char="-"/>
            </a:pPr>
            <a:r>
              <a:rPr lang="en-US"/>
              <a:t>Spoofing: Involves illegally accessing and then using another user's authentication information, such as username and password</a:t>
            </a:r>
            <a:br>
              <a:rPr lang="en-US"/>
            </a:br>
            <a:endParaRPr/>
          </a:p>
          <a:p>
            <a:pPr indent="-171450" lvl="1" marL="628650" rtl="0" algn="l">
              <a:spcBef>
                <a:spcPts val="0"/>
              </a:spcBef>
              <a:spcAft>
                <a:spcPts val="0"/>
              </a:spcAft>
              <a:buClr>
                <a:schemeClr val="dk1"/>
              </a:buClr>
              <a:buSzPts val="1200"/>
              <a:buFont typeface="Calibri"/>
              <a:buChar char="-"/>
            </a:pPr>
            <a:r>
              <a:rPr lang="en-US"/>
              <a:t>Tampering: </a:t>
            </a:r>
            <a:r>
              <a:rPr b="0" i="0" lang="en-US">
                <a:solidFill>
                  <a:srgbClr val="161616"/>
                </a:solidFill>
                <a:latin typeface="Quattrocento Sans"/>
                <a:ea typeface="Quattrocento Sans"/>
                <a:cs typeface="Quattrocento Sans"/>
                <a:sym typeface="Quattrocento Sans"/>
              </a:rPr>
              <a:t>Involves the malicious modification of data. </a:t>
            </a:r>
            <a:endParaRPr/>
          </a:p>
          <a:p>
            <a:pPr indent="-95250" lvl="1" marL="628650" rtl="0" algn="l">
              <a:spcBef>
                <a:spcPts val="0"/>
              </a:spcBef>
              <a:spcAft>
                <a:spcPts val="0"/>
              </a:spcAft>
              <a:buClr>
                <a:schemeClr val="dk1"/>
              </a:buClr>
              <a:buSzPts val="1200"/>
              <a:buFont typeface="Calibri"/>
              <a:buNone/>
            </a:pPr>
            <a:r>
              <a:t/>
            </a:r>
            <a:endParaRPr b="0" i="0">
              <a:solidFill>
                <a:srgbClr val="161616"/>
              </a:solidFill>
              <a:latin typeface="Quattrocento Sans"/>
              <a:ea typeface="Quattrocento Sans"/>
              <a:cs typeface="Quattrocento Sans"/>
              <a:sym typeface="Quattrocento Sans"/>
            </a:endParaRPr>
          </a:p>
          <a:p>
            <a:pPr indent="-171450" lvl="1" marL="628650" rtl="0" algn="l">
              <a:spcBef>
                <a:spcPts val="0"/>
              </a:spcBef>
              <a:spcAft>
                <a:spcPts val="0"/>
              </a:spcAft>
              <a:buClr>
                <a:srgbClr val="161616"/>
              </a:buClr>
              <a:buSzPts val="1200"/>
              <a:buFont typeface="Quattrocento Sans"/>
              <a:buChar char="-"/>
            </a:pPr>
            <a:r>
              <a:rPr b="0" i="0" lang="en-US">
                <a:solidFill>
                  <a:srgbClr val="161616"/>
                </a:solidFill>
                <a:latin typeface="Quattrocento Sans"/>
                <a:ea typeface="Quattrocento Sans"/>
                <a:cs typeface="Quattrocento Sans"/>
                <a:sym typeface="Quattrocento Sans"/>
              </a:rPr>
              <a:t>Repudiation: Associated with users who deny performing an action without other parties having any way to prove otherwise</a:t>
            </a:r>
            <a:endParaRPr/>
          </a:p>
          <a:p>
            <a:pPr indent="-95250" lvl="1" marL="628650" rtl="0" algn="l">
              <a:spcBef>
                <a:spcPts val="0"/>
              </a:spcBef>
              <a:spcAft>
                <a:spcPts val="0"/>
              </a:spcAft>
              <a:buClr>
                <a:schemeClr val="dk1"/>
              </a:buClr>
              <a:buSzPts val="1200"/>
              <a:buFont typeface="Calibri"/>
              <a:buNone/>
            </a:pPr>
            <a:r>
              <a:t/>
            </a:r>
            <a:endParaRPr b="0" i="0">
              <a:solidFill>
                <a:srgbClr val="161616"/>
              </a:solidFill>
              <a:latin typeface="Quattrocento Sans"/>
              <a:ea typeface="Quattrocento Sans"/>
              <a:cs typeface="Quattrocento Sans"/>
              <a:sym typeface="Quattrocento Sans"/>
            </a:endParaRPr>
          </a:p>
          <a:p>
            <a:pPr indent="-171450" lvl="1" marL="628650" rtl="0" algn="l">
              <a:spcBef>
                <a:spcPts val="0"/>
              </a:spcBef>
              <a:spcAft>
                <a:spcPts val="0"/>
              </a:spcAft>
              <a:buClr>
                <a:schemeClr val="dk1"/>
              </a:buClr>
              <a:buSzPts val="1200"/>
              <a:buFont typeface="Calibri"/>
              <a:buChar char="-"/>
            </a:pPr>
            <a:r>
              <a:rPr lang="en-US"/>
              <a:t>Information Disclosure: </a:t>
            </a:r>
            <a:r>
              <a:rPr b="0" i="0" lang="en-US">
                <a:solidFill>
                  <a:srgbClr val="161616"/>
                </a:solidFill>
                <a:latin typeface="Quattrocento Sans"/>
                <a:ea typeface="Quattrocento Sans"/>
                <a:cs typeface="Quattrocento Sans"/>
                <a:sym typeface="Quattrocento Sans"/>
              </a:rPr>
              <a:t>Involves the exposure of information to individuals who are not supposed to have access to it</a:t>
            </a:r>
            <a:endParaRPr/>
          </a:p>
          <a:p>
            <a:pPr indent="-95250" lvl="1" marL="628650" rtl="0" algn="l">
              <a:spcBef>
                <a:spcPts val="0"/>
              </a:spcBef>
              <a:spcAft>
                <a:spcPts val="0"/>
              </a:spcAft>
              <a:buClr>
                <a:schemeClr val="dk1"/>
              </a:buClr>
              <a:buSzPts val="1200"/>
              <a:buFont typeface="Calibri"/>
              <a:buNone/>
            </a:pPr>
            <a:r>
              <a:t/>
            </a:r>
            <a:endParaRPr b="0" i="0">
              <a:solidFill>
                <a:srgbClr val="161616"/>
              </a:solidFill>
              <a:latin typeface="Quattrocento Sans"/>
              <a:ea typeface="Quattrocento Sans"/>
              <a:cs typeface="Quattrocento Sans"/>
              <a:sym typeface="Quattrocento Sans"/>
            </a:endParaRPr>
          </a:p>
          <a:p>
            <a:pPr indent="-171450" lvl="1" marL="628650" rtl="0" algn="l">
              <a:spcBef>
                <a:spcPts val="0"/>
              </a:spcBef>
              <a:spcAft>
                <a:spcPts val="0"/>
              </a:spcAft>
              <a:buClr>
                <a:schemeClr val="dk1"/>
              </a:buClr>
              <a:buSzPts val="1200"/>
              <a:buFont typeface="Calibri"/>
              <a:buChar char="-"/>
            </a:pPr>
            <a:r>
              <a:rPr lang="en-US"/>
              <a:t>Denial of Service: </a:t>
            </a:r>
            <a:r>
              <a:rPr b="0" i="0" lang="en-US">
                <a:solidFill>
                  <a:srgbClr val="161616"/>
                </a:solidFill>
                <a:latin typeface="Quattrocento Sans"/>
                <a:ea typeface="Quattrocento Sans"/>
                <a:cs typeface="Quattrocento Sans"/>
                <a:sym typeface="Quattrocento Sans"/>
              </a:rPr>
              <a:t>Denial of service (DoS) attacks deny service to valid users</a:t>
            </a:r>
            <a:endParaRPr/>
          </a:p>
          <a:p>
            <a:pPr indent="-95250" lvl="1" marL="628650" rtl="0" algn="l">
              <a:spcBef>
                <a:spcPts val="0"/>
              </a:spcBef>
              <a:spcAft>
                <a:spcPts val="0"/>
              </a:spcAft>
              <a:buClr>
                <a:schemeClr val="dk1"/>
              </a:buClr>
              <a:buSzPts val="1200"/>
              <a:buFont typeface="Calibri"/>
              <a:buNone/>
            </a:pPr>
            <a:r>
              <a:t/>
            </a:r>
            <a:endParaRPr b="0" i="0">
              <a:solidFill>
                <a:srgbClr val="161616"/>
              </a:solidFill>
              <a:latin typeface="Quattrocento Sans"/>
              <a:ea typeface="Quattrocento Sans"/>
              <a:cs typeface="Quattrocento Sans"/>
              <a:sym typeface="Quattrocento Sans"/>
            </a:endParaRPr>
          </a:p>
          <a:p>
            <a:pPr indent="-171450" lvl="1" marL="628650" rtl="0" algn="l">
              <a:spcBef>
                <a:spcPts val="0"/>
              </a:spcBef>
              <a:spcAft>
                <a:spcPts val="0"/>
              </a:spcAft>
              <a:buClr>
                <a:schemeClr val="dk1"/>
              </a:buClr>
              <a:buSzPts val="1200"/>
              <a:buFont typeface="Calibri"/>
              <a:buChar char="-"/>
            </a:pPr>
            <a:r>
              <a:rPr lang="en-US"/>
              <a:t>Elevation of Privilege: An unprivileged user gains privileged access and thereby has sufficient access to compromise or destroy the entire system.</a:t>
            </a:r>
            <a:endParaRPr/>
          </a:p>
        </p:txBody>
      </p:sp>
      <p:sp>
        <p:nvSpPr>
          <p:cNvPr id="457" name="Google Shape;457;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Calibri"/>
              <a:buChar char="-"/>
            </a:pPr>
            <a:r>
              <a:rPr lang="en-US"/>
              <a:t>Motivation:</a:t>
            </a:r>
            <a:endParaRPr/>
          </a:p>
          <a:p>
            <a:pPr indent="0" lvl="1" marL="457200" marR="0" rtl="0" algn="l">
              <a:lnSpc>
                <a:spcPct val="100000"/>
              </a:lnSpc>
              <a:spcBef>
                <a:spcPts val="0"/>
              </a:spcBef>
              <a:spcAft>
                <a:spcPts val="0"/>
              </a:spcAft>
              <a:buClr>
                <a:schemeClr val="dk1"/>
              </a:buClr>
              <a:buSzPts val="1200"/>
              <a:buFont typeface="Calibri"/>
              <a:buNone/>
            </a:pPr>
            <a:r>
              <a:rPr lang="en-US"/>
              <a:t>- PTMs can be really big! Some model hubs, they </a:t>
            </a:r>
            <a:r>
              <a:rPr lang="en-US" sz="1050">
                <a:latin typeface="Roboto"/>
                <a:ea typeface="Roboto"/>
                <a:cs typeface="Roboto"/>
                <a:sym typeface="Roboto"/>
              </a:rPr>
              <a:t>rate limits on accessing PTMs to prevent server overloads and service disruptions. This makes it harder to access a large amount of PTMs.</a:t>
            </a:r>
            <a:endParaRPr sz="1050">
              <a:latin typeface="Roboto"/>
              <a:ea typeface="Roboto"/>
              <a:cs typeface="Roboto"/>
              <a:sym typeface="Roboto"/>
            </a:endParaRPr>
          </a:p>
          <a:p>
            <a:pPr indent="0" lvl="1" marL="457200" rtl="0" algn="l">
              <a:lnSpc>
                <a:spcPct val="175000"/>
              </a:lnSpc>
              <a:spcBef>
                <a:spcPts val="0"/>
              </a:spcBef>
              <a:spcAft>
                <a:spcPts val="0"/>
              </a:spcAft>
              <a:buClr>
                <a:schemeClr val="dk1"/>
              </a:buClr>
              <a:buSzPts val="1400"/>
              <a:buNone/>
            </a:pPr>
            <a:r>
              <a:rPr lang="en-US" sz="1050">
                <a:latin typeface="Roboto"/>
                <a:ea typeface="Roboto"/>
                <a:cs typeface="Roboto"/>
                <a:sym typeface="Roboto"/>
              </a:rPr>
              <a:t>- We would like to keep long-term data to support the scientific replicability of our work</a:t>
            </a:r>
            <a:endParaRPr/>
          </a:p>
          <a:p>
            <a:pPr indent="-95250" lvl="0" marL="171450" marR="0" rtl="0" algn="l">
              <a:lnSpc>
                <a:spcPct val="100000"/>
              </a:lnSpc>
              <a:spcBef>
                <a:spcPts val="0"/>
              </a:spcBef>
              <a:spcAft>
                <a:spcPts val="0"/>
              </a:spcAft>
              <a:buClr>
                <a:schemeClr val="dk1"/>
              </a:buClr>
              <a:buSzPts val="1200"/>
              <a:buFont typeface="Calibri"/>
              <a:buNone/>
            </a:pPr>
            <a:r>
              <a:t/>
            </a:r>
            <a:endParaRPr b="1" sz="1200"/>
          </a:p>
          <a:p>
            <a:pPr indent="-95250" lvl="0" marL="171450" marR="0" rtl="0" algn="l">
              <a:lnSpc>
                <a:spcPct val="100000"/>
              </a:lnSpc>
              <a:spcBef>
                <a:spcPts val="0"/>
              </a:spcBef>
              <a:spcAft>
                <a:spcPts val="0"/>
              </a:spcAft>
              <a:buClr>
                <a:schemeClr val="dk1"/>
              </a:buClr>
              <a:buSzPts val="1200"/>
              <a:buFont typeface="Calibri"/>
              <a:buNone/>
            </a:pPr>
            <a:r>
              <a:t/>
            </a:r>
            <a:endParaRPr b="1"/>
          </a:p>
        </p:txBody>
      </p:sp>
      <p:sp>
        <p:nvSpPr>
          <p:cNvPr id="472" name="Google Shape;472;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rPr lang="en-US"/>
              <a:t>Our contributions are:</a:t>
            </a:r>
            <a:endParaRPr/>
          </a:p>
          <a:p>
            <a:pPr indent="-317500" lvl="0" marL="457200" rtl="0" algn="l">
              <a:spcBef>
                <a:spcPts val="0"/>
              </a:spcBef>
              <a:spcAft>
                <a:spcPts val="0"/>
              </a:spcAft>
              <a:buClr>
                <a:schemeClr val="dk1"/>
              </a:buClr>
              <a:buSzPts val="1400"/>
              <a:buChar char="-"/>
            </a:pPr>
            <a:r>
              <a:rPr lang="en-US"/>
              <a:t>First</a:t>
            </a:r>
            <a:r>
              <a:rPr lang="en-US"/>
              <a:t>, we identified the unique properties of PTM package reuse to guide future research.</a:t>
            </a:r>
            <a:endParaRPr/>
          </a:p>
          <a:p>
            <a:pPr indent="-317500" lvl="0" marL="457200" rtl="0" algn="l">
              <a:spcBef>
                <a:spcPts val="0"/>
              </a:spcBef>
              <a:spcAft>
                <a:spcPts val="0"/>
              </a:spcAft>
              <a:buClr>
                <a:schemeClr val="dk1"/>
              </a:buClr>
              <a:buSzPts val="1400"/>
              <a:buChar char="-"/>
            </a:pPr>
            <a:r>
              <a:rPr lang="en-US"/>
              <a:t>Second, we summarized a decision-making workflow for PTM reuse. We also identified some helpful attributes and challenges for PTM reuse.</a:t>
            </a:r>
            <a:endParaRPr/>
          </a:p>
          <a:p>
            <a:pPr indent="-317500" lvl="0" marL="457200" rtl="0" algn="l">
              <a:spcBef>
                <a:spcPts val="0"/>
              </a:spcBef>
              <a:spcAft>
                <a:spcPts val="0"/>
              </a:spcAft>
              <a:buClr>
                <a:schemeClr val="dk1"/>
              </a:buClr>
              <a:buSzPts val="1400"/>
              <a:buChar char="-"/>
            </a:pPr>
            <a:r>
              <a:rPr lang="en-US"/>
              <a:t>Third, we systematically measured potential risks in HF.</a:t>
            </a:r>
            <a:endParaRPr/>
          </a:p>
          <a:p>
            <a:pPr indent="-317500" lvl="0" marL="457200" rtl="0" algn="l">
              <a:spcBef>
                <a:spcPts val="0"/>
              </a:spcBef>
              <a:spcAft>
                <a:spcPts val="0"/>
              </a:spcAft>
              <a:buClr>
                <a:schemeClr val="dk1"/>
              </a:buClr>
              <a:buSzPts val="1400"/>
              <a:buChar char="-"/>
            </a:pPr>
            <a:r>
              <a:rPr lang="en-US"/>
              <a:t>Finally, we created HFTorrent which is a dataset of 63 thousand PTM packages. An improved version of our dataset named PTMTorrent can be found in MSR.</a:t>
            </a:r>
            <a:endParaRPr/>
          </a:p>
          <a:p>
            <a:pPr indent="0" lvl="0" marL="0" rtl="0" algn="l">
              <a:spcBef>
                <a:spcPts val="0"/>
              </a:spcBef>
              <a:spcAft>
                <a:spcPts val="0"/>
              </a:spcAft>
              <a:buClr>
                <a:schemeClr val="dk1"/>
              </a:buClr>
              <a:buSzPts val="1100"/>
              <a:buFont typeface="Arial"/>
              <a:buNone/>
            </a:pPr>
            <a:r>
              <a:rPr b="1" lang="en-US"/>
              <a:t>(Click)</a:t>
            </a:r>
            <a:endParaRPr/>
          </a:p>
        </p:txBody>
      </p:sp>
      <p:sp>
        <p:nvSpPr>
          <p:cNvPr id="283" name="Google Shape;28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462232c955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2462232c955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marR="0" rtl="0" algn="l">
              <a:lnSpc>
                <a:spcPct val="100000"/>
              </a:lnSpc>
              <a:spcBef>
                <a:spcPts val="0"/>
              </a:spcBef>
              <a:spcAft>
                <a:spcPts val="0"/>
              </a:spcAft>
              <a:buClr>
                <a:schemeClr val="dk1"/>
              </a:buClr>
              <a:buSzPts val="1200"/>
              <a:buFont typeface="Calibri"/>
              <a:buNone/>
            </a:pPr>
            <a:r>
              <a:t/>
            </a:r>
            <a:endParaRPr b="1"/>
          </a:p>
        </p:txBody>
      </p:sp>
      <p:sp>
        <p:nvSpPr>
          <p:cNvPr id="487" name="Google Shape;487;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Calibri"/>
              <a:buChar char="-"/>
            </a:pPr>
            <a:r>
              <a:rPr b="1" lang="en-US"/>
              <a:t>Model audit</a:t>
            </a:r>
            <a:endParaRPr/>
          </a:p>
          <a:p>
            <a:pPr indent="-285750" lvl="3" marL="1657350" rtl="0" algn="l">
              <a:lnSpc>
                <a:spcPct val="150000"/>
              </a:lnSpc>
              <a:spcBef>
                <a:spcPts val="0"/>
              </a:spcBef>
              <a:spcAft>
                <a:spcPts val="0"/>
              </a:spcAft>
              <a:buClr>
                <a:schemeClr val="dk1"/>
              </a:buClr>
              <a:buSzPts val="1200"/>
              <a:buFont typeface="Arial"/>
              <a:buChar char="•"/>
            </a:pPr>
            <a:r>
              <a:rPr lang="en-US" sz="1200"/>
              <a:t>Model transparency</a:t>
            </a:r>
            <a:endParaRPr/>
          </a:p>
          <a:p>
            <a:pPr indent="-285750" lvl="3" marL="1657350" rtl="0" algn="l">
              <a:lnSpc>
                <a:spcPct val="150000"/>
              </a:lnSpc>
              <a:spcBef>
                <a:spcPts val="0"/>
              </a:spcBef>
              <a:spcAft>
                <a:spcPts val="0"/>
              </a:spcAft>
              <a:buClr>
                <a:schemeClr val="dk1"/>
              </a:buClr>
              <a:buSzPts val="1200"/>
              <a:buFont typeface="Arial"/>
              <a:buChar char="•"/>
            </a:pPr>
            <a:r>
              <a:rPr lang="en-US" sz="1200"/>
              <a:t>DL attributes</a:t>
            </a:r>
            <a:endParaRPr/>
          </a:p>
          <a:p>
            <a:pPr indent="-95250" lvl="1" marL="628650" marR="0" rtl="0" algn="l">
              <a:lnSpc>
                <a:spcPct val="100000"/>
              </a:lnSpc>
              <a:spcBef>
                <a:spcPts val="0"/>
              </a:spcBef>
              <a:spcAft>
                <a:spcPts val="0"/>
              </a:spcAft>
              <a:buClr>
                <a:schemeClr val="dk1"/>
              </a:buClr>
              <a:buSzPts val="1200"/>
              <a:buFont typeface="Calibri"/>
              <a:buNone/>
            </a:pPr>
            <a:r>
              <a:t/>
            </a:r>
            <a:endParaRPr b="1"/>
          </a:p>
          <a:p>
            <a:pPr indent="-171450" lvl="0" marL="171450" marR="0" rtl="0" algn="l">
              <a:lnSpc>
                <a:spcPct val="100000"/>
              </a:lnSpc>
              <a:spcBef>
                <a:spcPts val="0"/>
              </a:spcBef>
              <a:spcAft>
                <a:spcPts val="0"/>
              </a:spcAft>
              <a:buClr>
                <a:schemeClr val="dk1"/>
              </a:buClr>
              <a:buSzPts val="1200"/>
              <a:buFont typeface="Calibri"/>
              <a:buChar char="-"/>
            </a:pPr>
            <a:r>
              <a:rPr b="1" lang="en-US"/>
              <a:t>Infrastructure</a:t>
            </a:r>
            <a:endParaRPr/>
          </a:p>
          <a:p>
            <a:pPr indent="-171450" lvl="1" marL="628650" marR="0" rtl="0" algn="l">
              <a:lnSpc>
                <a:spcPct val="100000"/>
              </a:lnSpc>
              <a:spcBef>
                <a:spcPts val="0"/>
              </a:spcBef>
              <a:spcAft>
                <a:spcPts val="0"/>
              </a:spcAft>
              <a:buClr>
                <a:schemeClr val="dk1"/>
              </a:buClr>
              <a:buSzPts val="1200"/>
              <a:buFont typeface="Calibri"/>
              <a:buChar char="-"/>
            </a:pPr>
            <a:r>
              <a:rPr lang="en-US" sz="1200"/>
              <a:t>PTM recommender</a:t>
            </a:r>
            <a:endParaRPr/>
          </a:p>
          <a:p>
            <a:pPr indent="-95250" lvl="1" marL="628650" marR="0" rtl="0" algn="l">
              <a:lnSpc>
                <a:spcPct val="100000"/>
              </a:lnSpc>
              <a:spcBef>
                <a:spcPts val="0"/>
              </a:spcBef>
              <a:spcAft>
                <a:spcPts val="0"/>
              </a:spcAft>
              <a:buClr>
                <a:schemeClr val="dk1"/>
              </a:buClr>
              <a:buSzPts val="1200"/>
              <a:buFont typeface="Calibri"/>
              <a:buNone/>
            </a:pPr>
            <a:r>
              <a:t/>
            </a:r>
            <a:endParaRPr b="1"/>
          </a:p>
          <a:p>
            <a:pPr indent="-171450" lvl="0" marL="171450" marR="0" rtl="0" algn="l">
              <a:lnSpc>
                <a:spcPct val="100000"/>
              </a:lnSpc>
              <a:spcBef>
                <a:spcPts val="0"/>
              </a:spcBef>
              <a:spcAft>
                <a:spcPts val="0"/>
              </a:spcAft>
              <a:buClr>
                <a:schemeClr val="dk1"/>
              </a:buClr>
              <a:buSzPts val="1200"/>
              <a:buFont typeface="Calibri"/>
              <a:buChar char="-"/>
            </a:pPr>
            <a:r>
              <a:rPr b="1" lang="en-US"/>
              <a:t>PTM standardization</a:t>
            </a:r>
            <a:endParaRPr/>
          </a:p>
          <a:p>
            <a:pPr indent="-171450" lvl="1" marL="628650" marR="0" rtl="0" algn="l">
              <a:lnSpc>
                <a:spcPct val="100000"/>
              </a:lnSpc>
              <a:spcBef>
                <a:spcPts val="0"/>
              </a:spcBef>
              <a:spcAft>
                <a:spcPts val="0"/>
              </a:spcAft>
              <a:buClr>
                <a:schemeClr val="dk1"/>
              </a:buClr>
              <a:buSzPts val="1200"/>
              <a:buFont typeface="Calibri"/>
              <a:buChar char="-"/>
            </a:pPr>
            <a:r>
              <a:rPr lang="en-US"/>
              <a:t>Our results on §VI shows that, the model registries should include the training logs and corresponding checkpoints. This information can help reusers better understand the PTM and improve the provenance and reproducibility. As associated research opportunities, such artifacts can be costly to create and store, and it is unclear how engineers can best apply them.</a:t>
            </a:r>
            <a:endParaRPr b="1"/>
          </a:p>
          <a:p>
            <a:pPr indent="-171450" lvl="1" marL="628650" marR="0" rtl="0" algn="l">
              <a:lnSpc>
                <a:spcPct val="100000"/>
              </a:lnSpc>
              <a:spcBef>
                <a:spcPts val="0"/>
              </a:spcBef>
              <a:spcAft>
                <a:spcPts val="0"/>
              </a:spcAft>
              <a:buClr>
                <a:schemeClr val="dk1"/>
              </a:buClr>
              <a:buSzPts val="1200"/>
              <a:buFont typeface="Calibri"/>
              <a:buChar char="-"/>
            </a:pPr>
            <a:r>
              <a:rPr lang="en-US"/>
              <a:t>Beyond model provenance, another opportunity for standardization is in the model format itself. P5 said that “many PTMs are on PyTorch or TensorFlow” but they would like to use ONNX format models which could make the deployment easier for them. However, due to the rapid appearance of new operators [94], ONNX could not support all of them, especially for state-of-the-art models [95].</a:t>
            </a:r>
            <a:endParaRPr b="1"/>
          </a:p>
          <a:p>
            <a:pPr indent="-171450" lvl="0" marL="171450" marR="0" rtl="0" algn="l">
              <a:lnSpc>
                <a:spcPct val="100000"/>
              </a:lnSpc>
              <a:spcBef>
                <a:spcPts val="0"/>
              </a:spcBef>
              <a:spcAft>
                <a:spcPts val="0"/>
              </a:spcAft>
              <a:buClr>
                <a:schemeClr val="dk1"/>
              </a:buClr>
              <a:buSzPts val="1200"/>
              <a:buFont typeface="Calibri"/>
              <a:buChar char="-"/>
            </a:pPr>
            <a:r>
              <a:rPr b="1" lang="en-US"/>
              <a:t>Adversarial attack detection</a:t>
            </a:r>
            <a:endParaRPr/>
          </a:p>
        </p:txBody>
      </p:sp>
      <p:sp>
        <p:nvSpPr>
          <p:cNvPr id="495" name="Google Shape;495;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In conclusion, </a:t>
            </a:r>
            <a:endParaRPr/>
          </a:p>
          <a:p>
            <a:pPr indent="0" lvl="0" marL="0" rtl="0" algn="l">
              <a:spcBef>
                <a:spcPts val="0"/>
              </a:spcBef>
              <a:spcAft>
                <a:spcPts val="0"/>
              </a:spcAft>
              <a:buNone/>
            </a:pPr>
            <a:r>
              <a:rPr lang="en-US"/>
              <a:t>PTM reuse reduces the engineering costs in industry. Our work describes the first investigation of PTM reuse from a SE perspective.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Let’s research more on PTM packages!</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That's all for my talk!</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Here are my contact information and our artifact. Thanks for your attention!</a:t>
            </a:r>
            <a:endParaRPr/>
          </a:p>
        </p:txBody>
      </p:sp>
      <p:sp>
        <p:nvSpPr>
          <p:cNvPr id="503" name="Google Shape;503;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4372f9f23b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g24372f9f23b_0_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1" marL="628650" rtl="0" algn="l">
              <a:spcBef>
                <a:spcPts val="0"/>
              </a:spcBef>
              <a:spcAft>
                <a:spcPts val="0"/>
              </a:spcAft>
              <a:buClr>
                <a:schemeClr val="dk1"/>
              </a:buClr>
              <a:buSzPts val="1200"/>
              <a:buFont typeface="Calibri"/>
              <a:buChar char="-"/>
            </a:pPr>
            <a:r>
              <a:t/>
            </a:r>
            <a:endParaRPr/>
          </a:p>
        </p:txBody>
      </p:sp>
      <p:sp>
        <p:nvSpPr>
          <p:cNvPr id="523" name="Google Shape;523;g24372f9f23b_0_1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421b640b40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g2421b640b40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1" marL="628650" rtl="0" algn="l">
              <a:spcBef>
                <a:spcPts val="0"/>
              </a:spcBef>
              <a:spcAft>
                <a:spcPts val="0"/>
              </a:spcAft>
              <a:buClr>
                <a:schemeClr val="dk1"/>
              </a:buClr>
              <a:buSzPts val="1200"/>
              <a:buFont typeface="Calibri"/>
              <a:buChar char="-"/>
            </a:pPr>
            <a:r>
              <a:rPr lang="en-US"/>
              <a:t>To understand how engineers select PTMs, we asked participants to summarize their decision-making processes. We found similarities between participant responses.</a:t>
            </a:r>
            <a:endParaRPr/>
          </a:p>
          <a:p>
            <a:pPr indent="-95250" lvl="1" marL="628650" rtl="0" algn="l">
              <a:spcBef>
                <a:spcPts val="0"/>
              </a:spcBef>
              <a:spcAft>
                <a:spcPts val="0"/>
              </a:spcAft>
              <a:buClr>
                <a:schemeClr val="dk1"/>
              </a:buClr>
              <a:buSzPts val="1200"/>
              <a:buFont typeface="Calibri"/>
              <a:buNone/>
            </a:pPr>
            <a:r>
              <a:t/>
            </a:r>
            <a:endParaRPr/>
          </a:p>
          <a:p>
            <a:pPr indent="-171450" lvl="1" marL="628650" rtl="0" algn="l">
              <a:spcBef>
                <a:spcPts val="0"/>
              </a:spcBef>
              <a:spcAft>
                <a:spcPts val="0"/>
              </a:spcAft>
              <a:buClr>
                <a:schemeClr val="dk1"/>
              </a:buClr>
              <a:buSzPts val="1200"/>
              <a:buFont typeface="Calibri"/>
              <a:buChar char="-"/>
            </a:pPr>
            <a:r>
              <a:rPr lang="en-US"/>
              <a:t>Our model contains 4 stages:</a:t>
            </a:r>
            <a:endParaRPr/>
          </a:p>
          <a:p>
            <a:pPr indent="-95250" lvl="1" marL="628650" rtl="0" algn="l">
              <a:spcBef>
                <a:spcPts val="0"/>
              </a:spcBef>
              <a:spcAft>
                <a:spcPts val="0"/>
              </a:spcAft>
              <a:buClr>
                <a:schemeClr val="dk1"/>
              </a:buClr>
              <a:buSzPts val="1200"/>
              <a:buFont typeface="Calibri"/>
              <a:buNone/>
            </a:pPr>
            <a:r>
              <a:t/>
            </a:r>
            <a:endParaRPr/>
          </a:p>
          <a:p>
            <a:pPr indent="-171450" lvl="1" marL="628650" rtl="0" algn="l">
              <a:spcBef>
                <a:spcPts val="0"/>
              </a:spcBef>
              <a:spcAft>
                <a:spcPts val="0"/>
              </a:spcAft>
              <a:buClr>
                <a:schemeClr val="dk1"/>
              </a:buClr>
              <a:buSzPts val="1200"/>
              <a:buFont typeface="Calibri"/>
              <a:buChar char="-"/>
            </a:pPr>
            <a:r>
              <a:rPr lang="en-US"/>
              <a:t>***Finding 1: The participants share a similar decision-making process (Figure 4). Among the four PTM reuse scenarios in the research literature, our participants reported using only two: transfer learning and quantization techniques. When reusing, participants find PTMs from DL model registries easier to adopt than PTMs from GitHub projects.</a:t>
            </a:r>
            <a:endParaRPr/>
          </a:p>
          <a:p>
            <a:pPr indent="-95250" lvl="1" marL="628650" rtl="0" algn="l">
              <a:spcBef>
                <a:spcPts val="0"/>
              </a:spcBef>
              <a:spcAft>
                <a:spcPts val="0"/>
              </a:spcAft>
              <a:buClr>
                <a:schemeClr val="dk1"/>
              </a:buClr>
              <a:buSzPts val="1200"/>
              <a:buFont typeface="Calibri"/>
              <a:buNone/>
            </a:pPr>
            <a:r>
              <a:t/>
            </a:r>
            <a:endParaRPr/>
          </a:p>
          <a:p>
            <a:pPr indent="-171450" lvl="1" marL="628650" marR="0" rtl="0" algn="l">
              <a:lnSpc>
                <a:spcPct val="100000"/>
              </a:lnSpc>
              <a:spcBef>
                <a:spcPts val="0"/>
              </a:spcBef>
              <a:spcAft>
                <a:spcPts val="0"/>
              </a:spcAft>
              <a:buClr>
                <a:schemeClr val="dk1"/>
              </a:buClr>
              <a:buSzPts val="1200"/>
              <a:buFont typeface="Calibri"/>
              <a:buChar char="-"/>
            </a:pPr>
            <a:r>
              <a:rPr lang="en-US"/>
              <a:t>*Reuse or not?</a:t>
            </a:r>
            <a:endParaRPr/>
          </a:p>
          <a:p>
            <a:pPr indent="-95250" lvl="1" marL="628650" rtl="0" algn="l">
              <a:spcBef>
                <a:spcPts val="0"/>
              </a:spcBef>
              <a:spcAft>
                <a:spcPts val="0"/>
              </a:spcAft>
              <a:buClr>
                <a:schemeClr val="dk1"/>
              </a:buClr>
              <a:buSzPts val="1200"/>
              <a:buFont typeface="Calibri"/>
              <a:buNone/>
            </a:pPr>
            <a:r>
              <a:t/>
            </a:r>
            <a:endParaRPr/>
          </a:p>
        </p:txBody>
      </p:sp>
      <p:sp>
        <p:nvSpPr>
          <p:cNvPr id="532" name="Google Shape;532;g2421b640b40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421b640b40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g2421b640b40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1" marL="628650" rtl="0" algn="l">
              <a:spcBef>
                <a:spcPts val="0"/>
              </a:spcBef>
              <a:spcAft>
                <a:spcPts val="0"/>
              </a:spcAft>
              <a:buClr>
                <a:schemeClr val="dk1"/>
              </a:buClr>
              <a:buSzPts val="1200"/>
              <a:buFont typeface="Calibri"/>
              <a:buNone/>
            </a:pPr>
            <a:r>
              <a:t/>
            </a:r>
            <a:endParaRPr/>
          </a:p>
        </p:txBody>
      </p:sp>
      <p:sp>
        <p:nvSpPr>
          <p:cNvPr id="545" name="Google Shape;545;g2421b640b40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421b640b40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g2421b640b40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1" marL="628650" marR="0" rtl="0" algn="l">
              <a:lnSpc>
                <a:spcPct val="100000"/>
              </a:lnSpc>
              <a:spcBef>
                <a:spcPts val="0"/>
              </a:spcBef>
              <a:spcAft>
                <a:spcPts val="0"/>
              </a:spcAft>
              <a:buClr>
                <a:schemeClr val="dk1"/>
              </a:buClr>
              <a:buSzPts val="1200"/>
              <a:buFont typeface="Calibri"/>
              <a:buChar char="-"/>
            </a:pPr>
            <a:r>
              <a:rPr i="1" lang="en-US"/>
              <a:t>”Some models don’t really work too well directly, even with their own dataset”</a:t>
            </a:r>
            <a:endParaRPr/>
          </a:p>
          <a:p>
            <a:pPr indent="-95250" lvl="1" marL="628650" rtl="0" algn="l">
              <a:spcBef>
                <a:spcPts val="0"/>
              </a:spcBef>
              <a:spcAft>
                <a:spcPts val="0"/>
              </a:spcAft>
              <a:buClr>
                <a:schemeClr val="dk1"/>
              </a:buClr>
              <a:buSzPts val="1200"/>
              <a:buFont typeface="Calibri"/>
              <a:buNone/>
            </a:pPr>
            <a:r>
              <a:t/>
            </a:r>
            <a:endParaRPr/>
          </a:p>
        </p:txBody>
      </p:sp>
      <p:sp>
        <p:nvSpPr>
          <p:cNvPr id="558" name="Google Shape;558;g2421b640b40_0_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421b640b40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g2421b640b40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95250" lvl="1" marL="628650" rtl="0" algn="l">
              <a:spcBef>
                <a:spcPts val="0"/>
              </a:spcBef>
              <a:spcAft>
                <a:spcPts val="0"/>
              </a:spcAft>
              <a:buClr>
                <a:schemeClr val="dk1"/>
              </a:buClr>
              <a:buSzPts val="1200"/>
              <a:buFont typeface="Calibri"/>
              <a:buNone/>
            </a:pPr>
            <a:r>
              <a:t/>
            </a:r>
            <a:endParaRPr/>
          </a:p>
        </p:txBody>
      </p:sp>
      <p:sp>
        <p:nvSpPr>
          <p:cNvPr id="571" name="Google Shape;571;g2421b640b40_0_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1" marL="628650" rtl="0" algn="l">
              <a:spcBef>
                <a:spcPts val="0"/>
              </a:spcBef>
              <a:spcAft>
                <a:spcPts val="0"/>
              </a:spcAft>
              <a:buClr>
                <a:schemeClr val="dk1"/>
              </a:buClr>
              <a:buSzPts val="1200"/>
              <a:buFont typeface="Calibri"/>
              <a:buChar char="-"/>
            </a:pPr>
            <a:r>
              <a:rPr lang="en-US"/>
              <a:t>A notebook demo -&gt; validate a model with minimal set up.</a:t>
            </a:r>
            <a:endParaRPr/>
          </a:p>
        </p:txBody>
      </p:sp>
      <p:sp>
        <p:nvSpPr>
          <p:cNvPr id="584" name="Google Shape;58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462232c955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g2462232c955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1" marL="628650" rtl="0" algn="l">
              <a:spcBef>
                <a:spcPts val="0"/>
              </a:spcBef>
              <a:spcAft>
                <a:spcPts val="0"/>
              </a:spcAft>
              <a:buClr>
                <a:schemeClr val="dk1"/>
              </a:buClr>
              <a:buSzPts val="1200"/>
              <a:buFont typeface="Calibri"/>
              <a:buChar char="-"/>
            </a:pPr>
            <a:r>
              <a:rPr lang="en-US"/>
              <a:t>Although Hugging Face offers mitigations for many risks, these mitigations are incomplete or not widely adopted (Table IV)</a:t>
            </a:r>
            <a:endParaRPr/>
          </a:p>
          <a:p>
            <a:pPr indent="-171450" lvl="1" marL="628650" rtl="0" algn="l">
              <a:spcBef>
                <a:spcPts val="0"/>
              </a:spcBef>
              <a:spcAft>
                <a:spcPts val="0"/>
              </a:spcAft>
              <a:buClr>
                <a:schemeClr val="dk1"/>
              </a:buClr>
              <a:buSzPts val="1200"/>
              <a:buFont typeface="Calibri"/>
              <a:buChar char="-"/>
            </a:pPr>
            <a:r>
              <a:rPr lang="en-US"/>
              <a:t>These risks make the existence of malicious models possible in the model registries.</a:t>
            </a:r>
            <a:endParaRPr/>
          </a:p>
          <a:p>
            <a:pPr indent="-95250" lvl="1" marL="628650" rtl="0" algn="l">
              <a:spcBef>
                <a:spcPts val="0"/>
              </a:spcBef>
              <a:spcAft>
                <a:spcPts val="0"/>
              </a:spcAft>
              <a:buClr>
                <a:schemeClr val="dk1"/>
              </a:buClr>
              <a:buSzPts val="1200"/>
              <a:buFont typeface="Calibri"/>
              <a:buNone/>
            </a:pPr>
            <a:r>
              <a:t/>
            </a:r>
            <a:endParaRPr/>
          </a:p>
          <a:p>
            <a:pPr indent="-95250" lvl="1" marL="628650" rtl="0" algn="l">
              <a:spcBef>
                <a:spcPts val="0"/>
              </a:spcBef>
              <a:spcAft>
                <a:spcPts val="0"/>
              </a:spcAft>
              <a:buClr>
                <a:schemeClr val="dk1"/>
              </a:buClr>
              <a:buSzPts val="1200"/>
              <a:buFont typeface="Calibri"/>
              <a:buNone/>
            </a:pPr>
            <a:r>
              <a:t/>
            </a:r>
            <a:endParaRPr/>
          </a:p>
          <a:p>
            <a:pPr indent="-171450" lvl="1" marL="628650" rtl="0" algn="l">
              <a:spcBef>
                <a:spcPts val="0"/>
              </a:spcBef>
              <a:spcAft>
                <a:spcPts val="0"/>
              </a:spcAft>
              <a:buClr>
                <a:schemeClr val="dk1"/>
              </a:buClr>
              <a:buSzPts val="1200"/>
              <a:buFont typeface="Calibri"/>
              <a:buChar char="-"/>
            </a:pPr>
            <a:r>
              <a:rPr lang="en-US"/>
              <a:t>User permission model</a:t>
            </a:r>
            <a:endParaRPr/>
          </a:p>
          <a:p>
            <a:pPr indent="-171450" lvl="2" marL="1085850" rtl="0" algn="l">
              <a:spcBef>
                <a:spcPts val="0"/>
              </a:spcBef>
              <a:spcAft>
                <a:spcPts val="0"/>
              </a:spcAft>
              <a:buClr>
                <a:schemeClr val="dk1"/>
              </a:buClr>
              <a:buSzPts val="1200"/>
              <a:buFont typeface="Calibri"/>
              <a:buChar char="-"/>
            </a:pPr>
            <a:r>
              <a:rPr lang="en-US"/>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a:p>
          <a:p>
            <a:pPr indent="-95250" lvl="1" marL="628650" rtl="0" algn="l">
              <a:spcBef>
                <a:spcPts val="0"/>
              </a:spcBef>
              <a:spcAft>
                <a:spcPts val="0"/>
              </a:spcAft>
              <a:buClr>
                <a:schemeClr val="dk1"/>
              </a:buClr>
              <a:buSzPts val="1200"/>
              <a:buFont typeface="Calibri"/>
              <a:buNone/>
            </a:pPr>
            <a:r>
              <a:t/>
            </a:r>
            <a:endParaRPr/>
          </a:p>
          <a:p>
            <a:pPr indent="-171450" lvl="1" marL="628650" rtl="0" algn="l">
              <a:spcBef>
                <a:spcPts val="0"/>
              </a:spcBef>
              <a:spcAft>
                <a:spcPts val="0"/>
              </a:spcAft>
              <a:buClr>
                <a:schemeClr val="dk1"/>
              </a:buClr>
              <a:buSzPts val="1200"/>
              <a:buFont typeface="Calibri"/>
              <a:buChar char="-"/>
            </a:pPr>
            <a:r>
              <a:rPr lang="en-US"/>
              <a:t>Organization verification:</a:t>
            </a:r>
            <a:endParaRPr/>
          </a:p>
          <a:p>
            <a:pPr indent="-171450" lvl="2" marL="1085850" rtl="0" algn="l">
              <a:spcBef>
                <a:spcPts val="0"/>
              </a:spcBef>
              <a:spcAft>
                <a:spcPts val="0"/>
              </a:spcAft>
              <a:buClr>
                <a:schemeClr val="dk1"/>
              </a:buClr>
              <a:buSzPts val="1200"/>
              <a:buFont typeface="Calibri"/>
              <a:buChar char="-"/>
            </a:pPr>
            <a:r>
              <a:rPr lang="en-US"/>
              <a:t>We counted the number of verified organizations via web scraping. Out of 6,243 organizations, only 199 (3.19%) were verified.</a:t>
            </a:r>
            <a:endParaRPr/>
          </a:p>
          <a:p>
            <a:pPr indent="-171450" lvl="2" marL="1085850" rtl="0" algn="l">
              <a:spcBef>
                <a:spcPts val="0"/>
              </a:spcBef>
              <a:spcAft>
                <a:spcPts val="0"/>
              </a:spcAft>
              <a:buClr>
                <a:schemeClr val="dk1"/>
              </a:buClr>
              <a:buSzPts val="1200"/>
              <a:buFont typeface="Calibri"/>
              <a:buChar char="-"/>
            </a:pPr>
            <a:r>
              <a:rPr lang="en-US"/>
              <a:t>The low adoption rate raises the risk of Spoofing: malicious users may masquerade as real organizations, similar to typosquatting</a:t>
            </a:r>
            <a:endParaRPr/>
          </a:p>
          <a:p>
            <a:pPr indent="-95250" lvl="1" marL="628650" rtl="0" algn="l">
              <a:spcBef>
                <a:spcPts val="0"/>
              </a:spcBef>
              <a:spcAft>
                <a:spcPts val="0"/>
              </a:spcAft>
              <a:buClr>
                <a:schemeClr val="dk1"/>
              </a:buClr>
              <a:buSzPts val="1200"/>
              <a:buFont typeface="Calibri"/>
              <a:buNone/>
            </a:pPr>
            <a:r>
              <a:t/>
            </a:r>
            <a:endParaRPr/>
          </a:p>
          <a:p>
            <a:pPr indent="-171450" lvl="1" marL="628650" rtl="0" algn="l">
              <a:spcBef>
                <a:spcPts val="0"/>
              </a:spcBef>
              <a:spcAft>
                <a:spcPts val="0"/>
              </a:spcAft>
              <a:buClr>
                <a:schemeClr val="dk1"/>
              </a:buClr>
              <a:buSzPts val="1200"/>
              <a:buFont typeface="Calibri"/>
              <a:buChar char="-"/>
            </a:pPr>
            <a:r>
              <a:rPr lang="en-US"/>
              <a:t>ClamAV</a:t>
            </a:r>
            <a:endParaRPr/>
          </a:p>
          <a:p>
            <a:pPr indent="-95250" lvl="1" marL="628650" rtl="0" algn="l">
              <a:spcBef>
                <a:spcPts val="0"/>
              </a:spcBef>
              <a:spcAft>
                <a:spcPts val="0"/>
              </a:spcAft>
              <a:buClr>
                <a:schemeClr val="dk1"/>
              </a:buClr>
              <a:buSzPts val="1200"/>
              <a:buFont typeface="Calibri"/>
              <a:buNone/>
            </a:pPr>
            <a:r>
              <a:t/>
            </a:r>
            <a:endParaRPr/>
          </a:p>
          <a:p>
            <a:pPr indent="-171450" lvl="1" marL="628650" marR="0" rtl="0" algn="l">
              <a:lnSpc>
                <a:spcPct val="100000"/>
              </a:lnSpc>
              <a:spcBef>
                <a:spcPts val="0"/>
              </a:spcBef>
              <a:spcAft>
                <a:spcPts val="0"/>
              </a:spcAft>
              <a:buClr>
                <a:schemeClr val="dk1"/>
              </a:buClr>
              <a:buSzPts val="1200"/>
              <a:buFont typeface="Calibri"/>
              <a:buChar char="-"/>
            </a:pPr>
            <a:r>
              <a:rPr lang="en-US"/>
              <a:t>Commit hash checkout:</a:t>
            </a:r>
            <a:endParaRPr/>
          </a:p>
          <a:p>
            <a:pPr indent="-171450" lvl="2" marL="1085850" marR="0" rtl="0" algn="l">
              <a:lnSpc>
                <a:spcPct val="100000"/>
              </a:lnSpc>
              <a:spcBef>
                <a:spcPts val="0"/>
              </a:spcBef>
              <a:spcAft>
                <a:spcPts val="0"/>
              </a:spcAft>
              <a:buClr>
                <a:schemeClr val="dk1"/>
              </a:buClr>
              <a:buSzPts val="1200"/>
              <a:buFont typeface="Calibri"/>
              <a:buChar char="-"/>
            </a:pPr>
            <a:r>
              <a:rPr lang="en-US"/>
              <a:t>It is not easily measured (performed by users on their own machines), we measured the use and scope of the others within the Hugging Face ecosystem</a:t>
            </a:r>
            <a:endParaRPr/>
          </a:p>
          <a:p>
            <a:pPr indent="-95250" lvl="1" marL="628650" rtl="0" algn="l">
              <a:spcBef>
                <a:spcPts val="0"/>
              </a:spcBef>
              <a:spcAft>
                <a:spcPts val="0"/>
              </a:spcAft>
              <a:buClr>
                <a:schemeClr val="dk1"/>
              </a:buClr>
              <a:buSzPts val="1200"/>
              <a:buFont typeface="Calibri"/>
              <a:buNone/>
            </a:pPr>
            <a:r>
              <a:t/>
            </a:r>
            <a:endParaRPr/>
          </a:p>
          <a:p>
            <a:pPr indent="-171450" lvl="1" marL="628650" rtl="0" algn="l">
              <a:spcBef>
                <a:spcPts val="0"/>
              </a:spcBef>
              <a:spcAft>
                <a:spcPts val="0"/>
              </a:spcAft>
              <a:buClr>
                <a:schemeClr val="dk1"/>
              </a:buClr>
              <a:buSzPts val="1200"/>
              <a:buFont typeface="Calibri"/>
              <a:buChar char="-"/>
            </a:pPr>
            <a:r>
              <a:rPr lang="en-US"/>
              <a:t>GPG commit signing</a:t>
            </a:r>
            <a:endParaRPr/>
          </a:p>
          <a:p>
            <a:pPr indent="-171450" lvl="2" marL="1085850" rtl="0" algn="l">
              <a:spcBef>
                <a:spcPts val="0"/>
              </a:spcBef>
              <a:spcAft>
                <a:spcPts val="0"/>
              </a:spcAft>
              <a:buClr>
                <a:schemeClr val="dk1"/>
              </a:buClr>
              <a:buSzPts val="1200"/>
              <a:buFont typeface="Calibri"/>
              <a:buChar char="-"/>
            </a:pPr>
            <a:r>
              <a:rPr lang="en-US"/>
              <a:t>The limited usage of GPG commit signing exposes models hosted on Hugging Face to Spoofing, Tampering, and Repudiation risks.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a:p>
          <a:p>
            <a:pPr indent="-95250" lvl="1" marL="628650" rtl="0" algn="l">
              <a:spcBef>
                <a:spcPts val="0"/>
              </a:spcBef>
              <a:spcAft>
                <a:spcPts val="0"/>
              </a:spcAft>
              <a:buClr>
                <a:schemeClr val="dk1"/>
              </a:buClr>
              <a:buSzPts val="1200"/>
              <a:buFont typeface="Calibri"/>
              <a:buNone/>
            </a:pPr>
            <a:r>
              <a:t/>
            </a:r>
            <a:endParaRPr/>
          </a:p>
          <a:p>
            <a:pPr indent="-95250" lvl="1" marL="628650" rtl="0" algn="l">
              <a:spcBef>
                <a:spcPts val="0"/>
              </a:spcBef>
              <a:spcAft>
                <a:spcPts val="0"/>
              </a:spcAft>
              <a:buClr>
                <a:schemeClr val="dk1"/>
              </a:buClr>
              <a:buSzPts val="1200"/>
              <a:buFont typeface="Calibri"/>
              <a:buNone/>
            </a:pPr>
            <a:r>
              <a:t/>
            </a:r>
            <a:endParaRPr/>
          </a:p>
          <a:p>
            <a:pPr indent="-171450" lvl="1" marL="628650" rtl="0" algn="l">
              <a:spcBef>
                <a:spcPts val="0"/>
              </a:spcBef>
              <a:spcAft>
                <a:spcPts val="0"/>
              </a:spcAft>
              <a:buClr>
                <a:schemeClr val="dk1"/>
              </a:buClr>
              <a:buSzPts val="1200"/>
              <a:buFont typeface="Calibri"/>
              <a:buChar char="-"/>
            </a:pPr>
            <a:r>
              <a:rPr lang="en-US"/>
              <a:t>Model cards: I will talk more details in the next two slides. </a:t>
            </a:r>
            <a:endParaRPr/>
          </a:p>
          <a:p>
            <a:pPr indent="-95250" lvl="1" marL="628650" rtl="0" algn="l">
              <a:spcBef>
                <a:spcPts val="0"/>
              </a:spcBef>
              <a:spcAft>
                <a:spcPts val="0"/>
              </a:spcAft>
              <a:buClr>
                <a:schemeClr val="dk1"/>
              </a:buClr>
              <a:buSzPts val="1200"/>
              <a:buFont typeface="Calibri"/>
              <a:buNone/>
            </a:pPr>
            <a:r>
              <a:t/>
            </a:r>
            <a:endParaRPr/>
          </a:p>
          <a:p>
            <a:pPr indent="-95250" lvl="1" marL="628650" rtl="0" algn="l">
              <a:spcBef>
                <a:spcPts val="0"/>
              </a:spcBef>
              <a:spcAft>
                <a:spcPts val="0"/>
              </a:spcAft>
              <a:buClr>
                <a:schemeClr val="dk1"/>
              </a:buClr>
              <a:buSzPts val="1200"/>
              <a:buFont typeface="Calibri"/>
              <a:buNone/>
            </a:pPr>
            <a:r>
              <a:t/>
            </a:r>
            <a:endParaRPr/>
          </a:p>
          <a:p>
            <a:pPr indent="-95250" lvl="1" marL="628650" rtl="0" algn="l">
              <a:spcBef>
                <a:spcPts val="0"/>
              </a:spcBef>
              <a:spcAft>
                <a:spcPts val="0"/>
              </a:spcAft>
              <a:buClr>
                <a:schemeClr val="dk1"/>
              </a:buClr>
              <a:buSzPts val="1200"/>
              <a:buFont typeface="Calibri"/>
              <a:buNone/>
            </a:pPr>
            <a:r>
              <a:t/>
            </a:r>
            <a:endParaRPr/>
          </a:p>
          <a:p>
            <a:pPr indent="-171450" lvl="1" marL="628650" rtl="0" algn="l">
              <a:spcBef>
                <a:spcPts val="0"/>
              </a:spcBef>
              <a:spcAft>
                <a:spcPts val="0"/>
              </a:spcAft>
              <a:buClr>
                <a:schemeClr val="dk1"/>
              </a:buClr>
              <a:buSzPts val="1200"/>
              <a:buFont typeface="Calibri"/>
              <a:buChar char="-"/>
            </a:pPr>
            <a:r>
              <a:rPr lang="en-US"/>
              <a:t>Dependencies</a:t>
            </a:r>
            <a:endParaRPr/>
          </a:p>
          <a:p>
            <a:pPr indent="-171450" lvl="2" marL="1085850" rtl="0" algn="l">
              <a:spcBef>
                <a:spcPts val="0"/>
              </a:spcBef>
              <a:spcAft>
                <a:spcPts val="0"/>
              </a:spcAft>
              <a:buClr>
                <a:schemeClr val="dk1"/>
              </a:buClr>
              <a:buSzPts val="1200"/>
              <a:buFont typeface="Calibri"/>
              <a:buChar char="-"/>
            </a:pPr>
            <a:r>
              <a:rPr lang="en-US"/>
              <a:t>Figure: Number of models trained on a specific dataset (blue) and trained with a specific model architecture (orange).	</a:t>
            </a:r>
            <a:endParaRPr/>
          </a:p>
          <a:p>
            <a:pPr indent="-171450" lvl="3" marL="1543050" rtl="0" algn="l">
              <a:spcBef>
                <a:spcPts val="0"/>
              </a:spcBef>
              <a:spcAft>
                <a:spcPts val="0"/>
              </a:spcAft>
              <a:buClr>
                <a:schemeClr val="dk1"/>
              </a:buClr>
              <a:buSzPts val="1200"/>
              <a:buFont typeface="Calibri"/>
              <a:buChar char="-"/>
            </a:pPr>
            <a:r>
              <a:rPr lang="en-US"/>
              <a:t>**1,207 models were trained on the most popular dataset. 1,673 models depend on the most popular architecture.</a:t>
            </a:r>
            <a:endParaRPr/>
          </a:p>
          <a:p>
            <a:pPr indent="-171450" lvl="2" marL="1085850" rtl="0" algn="l">
              <a:spcBef>
                <a:spcPts val="0"/>
              </a:spcBef>
              <a:spcAft>
                <a:spcPts val="0"/>
              </a:spcAft>
              <a:buClr>
                <a:schemeClr val="dk1"/>
              </a:buClr>
              <a:buSzPts val="1200"/>
              <a:buFont typeface="Calibri"/>
              <a:buChar char="-"/>
            </a:pPr>
            <a:r>
              <a:rPr lang="en-US"/>
              <a:t>many models depend on the works of others that can be maliciously tampered with. In tampering with these dependencies, BadNets [59] and unethical models [77] can be created, which could affect downstream PTMs.</a:t>
            </a:r>
            <a:endParaRPr/>
          </a:p>
          <a:p>
            <a:pPr indent="-171450" lvl="1" marL="628650" rtl="0" algn="l">
              <a:spcBef>
                <a:spcPts val="0"/>
              </a:spcBef>
              <a:spcAft>
                <a:spcPts val="0"/>
              </a:spcAft>
              <a:buClr>
                <a:schemeClr val="dk1"/>
              </a:buClr>
              <a:buSzPts val="1200"/>
              <a:buFont typeface="Calibri"/>
              <a:buChar char="-"/>
            </a:pPr>
            <a:r>
              <a:rPr lang="en-US"/>
              <a:t>PTM Documentation</a:t>
            </a:r>
            <a:endParaRPr/>
          </a:p>
          <a:p>
            <a:pPr indent="-171450" lvl="2" marL="1085850" rtl="0" algn="l">
              <a:spcBef>
                <a:spcPts val="0"/>
              </a:spcBef>
              <a:spcAft>
                <a:spcPts val="0"/>
              </a:spcAft>
              <a:buClr>
                <a:schemeClr val="dk1"/>
              </a:buClr>
              <a:buSzPts val="1200"/>
              <a:buFont typeface="Calibri"/>
              <a:buChar char="-"/>
            </a:pPr>
            <a:r>
              <a:rPr lang="en-US"/>
              <a:t>Figure: The proportion of models with standardized claims (Hugging Face’s YAML format) for each type of PTM</a:t>
            </a:r>
            <a:endParaRPr/>
          </a:p>
          <a:p>
            <a:pPr indent="-95250" lvl="1" marL="628650" rtl="0" algn="l">
              <a:spcBef>
                <a:spcPts val="0"/>
              </a:spcBef>
              <a:spcAft>
                <a:spcPts val="0"/>
              </a:spcAft>
              <a:buClr>
                <a:schemeClr val="dk1"/>
              </a:buClr>
              <a:buSzPts val="1200"/>
              <a:buFont typeface="Calibri"/>
              <a:buNone/>
            </a:pPr>
            <a:r>
              <a:t/>
            </a:r>
            <a:endParaRPr/>
          </a:p>
          <a:p>
            <a:pPr indent="-95250" lvl="1" marL="628650" rtl="0" algn="l">
              <a:spcBef>
                <a:spcPts val="0"/>
              </a:spcBef>
              <a:spcAft>
                <a:spcPts val="0"/>
              </a:spcAft>
              <a:buClr>
                <a:schemeClr val="dk1"/>
              </a:buClr>
              <a:buSzPts val="1200"/>
              <a:buFont typeface="Calibri"/>
              <a:buNone/>
            </a:pPr>
            <a:r>
              <a:t/>
            </a:r>
            <a:endParaRPr/>
          </a:p>
          <a:p>
            <a:pPr indent="-95250" lvl="1" marL="628650" rtl="0" algn="l">
              <a:spcBef>
                <a:spcPts val="0"/>
              </a:spcBef>
              <a:spcAft>
                <a:spcPts val="0"/>
              </a:spcAft>
              <a:buClr>
                <a:schemeClr val="dk1"/>
              </a:buClr>
              <a:buSzPts val="1200"/>
              <a:buFont typeface="Calibri"/>
              <a:buNone/>
            </a:pPr>
            <a:r>
              <a:t/>
            </a:r>
            <a:endParaRPr/>
          </a:p>
        </p:txBody>
      </p:sp>
      <p:sp>
        <p:nvSpPr>
          <p:cNvPr id="595" name="Google Shape;595;g2462232c955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462232c955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g2462232c955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1" marL="628650" rtl="0" algn="l">
              <a:spcBef>
                <a:spcPts val="0"/>
              </a:spcBef>
              <a:spcAft>
                <a:spcPts val="0"/>
              </a:spcAft>
              <a:buClr>
                <a:schemeClr val="dk1"/>
              </a:buClr>
              <a:buSzPts val="1200"/>
              <a:buFont typeface="Calibri"/>
              <a:buChar char="-"/>
            </a:pPr>
            <a:r>
              <a:rPr lang="en-US"/>
              <a:t>Dependencies</a:t>
            </a:r>
            <a:endParaRPr/>
          </a:p>
          <a:p>
            <a:pPr indent="-171450" lvl="2" marL="1085850" rtl="0" algn="l">
              <a:spcBef>
                <a:spcPts val="0"/>
              </a:spcBef>
              <a:spcAft>
                <a:spcPts val="0"/>
              </a:spcAft>
              <a:buClr>
                <a:schemeClr val="dk1"/>
              </a:buClr>
              <a:buSzPts val="1200"/>
              <a:buFont typeface="Calibri"/>
              <a:buChar char="-"/>
            </a:pPr>
            <a:r>
              <a:rPr lang="en-US"/>
              <a:t>Figure: Number of models trained on a specific dataset (blue) and trained with a specific model architecture (orange).	</a:t>
            </a:r>
            <a:endParaRPr/>
          </a:p>
          <a:p>
            <a:pPr indent="-171450" lvl="3" marL="1543050" rtl="0" algn="l">
              <a:spcBef>
                <a:spcPts val="0"/>
              </a:spcBef>
              <a:spcAft>
                <a:spcPts val="0"/>
              </a:spcAft>
              <a:buClr>
                <a:schemeClr val="dk1"/>
              </a:buClr>
              <a:buSzPts val="1200"/>
              <a:buFont typeface="Calibri"/>
              <a:buChar char="-"/>
            </a:pPr>
            <a:r>
              <a:rPr lang="en-US"/>
              <a:t>**1,207 models were trained on the most popular dataset. 1,673 models depend on the most popular architecture.</a:t>
            </a:r>
            <a:endParaRPr/>
          </a:p>
          <a:p>
            <a:pPr indent="-171450" lvl="2" marL="1085850" rtl="0" algn="l">
              <a:spcBef>
                <a:spcPts val="0"/>
              </a:spcBef>
              <a:spcAft>
                <a:spcPts val="0"/>
              </a:spcAft>
              <a:buClr>
                <a:schemeClr val="dk1"/>
              </a:buClr>
              <a:buSzPts val="1200"/>
              <a:buFont typeface="Calibri"/>
              <a:buChar char="-"/>
            </a:pPr>
            <a:r>
              <a:rPr lang="en-US"/>
              <a:t>many models depend on the works of others that can be maliciously tampered with. In tampering with these dependencies, BadNets [59] and unethical models [77] can be created, which could affect downstream PTMs.</a:t>
            </a:r>
            <a:endParaRPr/>
          </a:p>
          <a:p>
            <a:pPr indent="-171450" lvl="1" marL="628650" rtl="0" algn="l">
              <a:spcBef>
                <a:spcPts val="0"/>
              </a:spcBef>
              <a:spcAft>
                <a:spcPts val="0"/>
              </a:spcAft>
              <a:buClr>
                <a:schemeClr val="dk1"/>
              </a:buClr>
              <a:buSzPts val="1200"/>
              <a:buFont typeface="Calibri"/>
              <a:buChar char="-"/>
            </a:pPr>
            <a:r>
              <a:rPr lang="en-US"/>
              <a:t>PTM Documentation</a:t>
            </a:r>
            <a:endParaRPr/>
          </a:p>
          <a:p>
            <a:pPr indent="-171450" lvl="2" marL="1085850" rtl="0" algn="l">
              <a:spcBef>
                <a:spcPts val="0"/>
              </a:spcBef>
              <a:spcAft>
                <a:spcPts val="0"/>
              </a:spcAft>
              <a:buClr>
                <a:schemeClr val="dk1"/>
              </a:buClr>
              <a:buSzPts val="1200"/>
              <a:buFont typeface="Calibri"/>
              <a:buChar char="-"/>
            </a:pPr>
            <a:r>
              <a:rPr lang="en-US"/>
              <a:t>Figure: The proportion of models with standardized claims (Hugging Face’s YAML format) for each type of PTM</a:t>
            </a:r>
            <a:endParaRPr/>
          </a:p>
          <a:p>
            <a:pPr indent="-171450" lvl="1" marL="628650" rtl="0" algn="l">
              <a:spcBef>
                <a:spcPts val="0"/>
              </a:spcBef>
              <a:spcAft>
                <a:spcPts val="0"/>
              </a:spcAft>
              <a:buClr>
                <a:schemeClr val="dk1"/>
              </a:buClr>
              <a:buSzPts val="1200"/>
              <a:buFont typeface="Calibri"/>
              <a:buChar char="-"/>
            </a:pPr>
            <a:r>
              <a:rPr lang="en-US"/>
              <a:t>Organization verification:</a:t>
            </a:r>
            <a:endParaRPr/>
          </a:p>
          <a:p>
            <a:pPr indent="-171450" lvl="2" marL="1085850" rtl="0" algn="l">
              <a:spcBef>
                <a:spcPts val="0"/>
              </a:spcBef>
              <a:spcAft>
                <a:spcPts val="0"/>
              </a:spcAft>
              <a:buClr>
                <a:schemeClr val="dk1"/>
              </a:buClr>
              <a:buSzPts val="1200"/>
              <a:buFont typeface="Calibri"/>
              <a:buChar char="-"/>
            </a:pPr>
            <a:r>
              <a:rPr lang="en-US"/>
              <a:t>We counted the number of verified organizations via web scraping. Out of 6,243 organizations, only 199 (3.19%) were verified.</a:t>
            </a:r>
            <a:endParaRPr/>
          </a:p>
          <a:p>
            <a:pPr indent="-171450" lvl="2" marL="1085850" rtl="0" algn="l">
              <a:spcBef>
                <a:spcPts val="0"/>
              </a:spcBef>
              <a:spcAft>
                <a:spcPts val="0"/>
              </a:spcAft>
              <a:buClr>
                <a:schemeClr val="dk1"/>
              </a:buClr>
              <a:buSzPts val="1200"/>
              <a:buFont typeface="Calibri"/>
              <a:buChar char="-"/>
            </a:pPr>
            <a:r>
              <a:rPr lang="en-US"/>
              <a:t>The low adoption rate raises the risk of Spoofing: malicious users may masquerade as real organizations, similar to typosquatting</a:t>
            </a:r>
            <a:endParaRPr/>
          </a:p>
          <a:p>
            <a:pPr indent="-95250" lvl="1" marL="628650" rtl="0" algn="l">
              <a:spcBef>
                <a:spcPts val="0"/>
              </a:spcBef>
              <a:spcAft>
                <a:spcPts val="0"/>
              </a:spcAft>
              <a:buClr>
                <a:schemeClr val="dk1"/>
              </a:buClr>
              <a:buSzPts val="1200"/>
              <a:buFont typeface="Calibri"/>
              <a:buNone/>
            </a:pPr>
            <a:r>
              <a:t/>
            </a:r>
            <a:endParaRPr/>
          </a:p>
          <a:p>
            <a:pPr indent="-171450" lvl="1" marL="628650" rtl="0" algn="l">
              <a:spcBef>
                <a:spcPts val="0"/>
              </a:spcBef>
              <a:spcAft>
                <a:spcPts val="0"/>
              </a:spcAft>
              <a:buClr>
                <a:schemeClr val="dk1"/>
              </a:buClr>
              <a:buSzPts val="1200"/>
              <a:buFont typeface="Calibri"/>
              <a:buChar char="-"/>
            </a:pPr>
            <a:r>
              <a:rPr lang="en-US"/>
              <a:t>GPG commit signing</a:t>
            </a:r>
            <a:endParaRPr/>
          </a:p>
          <a:p>
            <a:pPr indent="-171450" lvl="2" marL="1085850" rtl="0" algn="l">
              <a:spcBef>
                <a:spcPts val="0"/>
              </a:spcBef>
              <a:spcAft>
                <a:spcPts val="0"/>
              </a:spcAft>
              <a:buClr>
                <a:schemeClr val="dk1"/>
              </a:buClr>
              <a:buSzPts val="1200"/>
              <a:buFont typeface="Calibri"/>
              <a:buChar char="-"/>
            </a:pPr>
            <a:r>
              <a:rPr lang="en-US"/>
              <a:t>The limited usage of GPG commit signing exposes models hosted on Hugging Face to Spoofing, Tampering, and Repudiation risks. First, unsigned Hugging Face models are vulnerable to Spoofing since attackers could make commits under the alias of a legitimate maintainer. Second, these models face the risk of Tampering because attackers could contribute malicious code or edit commit history. Finally, unsigned models could also risk repudiation since a lack of verified commit history allows an individual to deny actions within a repository.</a:t>
            </a:r>
            <a:endParaRPr/>
          </a:p>
          <a:p>
            <a:pPr indent="-171450" lvl="1" marL="628650" rtl="0" algn="l">
              <a:spcBef>
                <a:spcPts val="0"/>
              </a:spcBef>
              <a:spcAft>
                <a:spcPts val="0"/>
              </a:spcAft>
              <a:buClr>
                <a:schemeClr val="dk1"/>
              </a:buClr>
              <a:buSzPts val="1200"/>
              <a:buFont typeface="Calibri"/>
              <a:buChar char="-"/>
            </a:pPr>
            <a:r>
              <a:rPr lang="en-US"/>
              <a:t>User permission model</a:t>
            </a:r>
            <a:endParaRPr/>
          </a:p>
          <a:p>
            <a:pPr indent="-171450" lvl="2" marL="1085850" rtl="0" algn="l">
              <a:spcBef>
                <a:spcPts val="0"/>
              </a:spcBef>
              <a:spcAft>
                <a:spcPts val="0"/>
              </a:spcAft>
              <a:buClr>
                <a:schemeClr val="dk1"/>
              </a:buClr>
              <a:buSzPts val="1200"/>
              <a:buFont typeface="Calibri"/>
              <a:buChar char="-"/>
            </a:pPr>
            <a:r>
              <a:rPr lang="en-US"/>
              <a:t>One shortcoming of the permission model is that Hugging Face organizations violate the principle of least privilege [81]: an organization member with Write privilege can modify any PTM owned by the organization. Therefore, an attacker could contribute malicious code, thereby raising the risk of Elevation of Privileges.</a:t>
            </a:r>
            <a:endParaRPr/>
          </a:p>
          <a:p>
            <a:pPr indent="-95250" lvl="1" marL="628650" rtl="0" algn="l">
              <a:spcBef>
                <a:spcPts val="0"/>
              </a:spcBef>
              <a:spcAft>
                <a:spcPts val="0"/>
              </a:spcAft>
              <a:buClr>
                <a:schemeClr val="dk1"/>
              </a:buClr>
              <a:buSzPts val="1200"/>
              <a:buFont typeface="Calibri"/>
              <a:buNone/>
            </a:pPr>
            <a:r>
              <a:t/>
            </a:r>
            <a:endParaRPr/>
          </a:p>
        </p:txBody>
      </p:sp>
      <p:sp>
        <p:nvSpPr>
          <p:cNvPr id="611" name="Google Shape;611;g2462232c955_0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462232c955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g2462232c955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1" marL="628650" rtl="0" algn="l">
              <a:spcBef>
                <a:spcPts val="0"/>
              </a:spcBef>
              <a:spcAft>
                <a:spcPts val="0"/>
              </a:spcAft>
              <a:buClr>
                <a:schemeClr val="dk1"/>
              </a:buClr>
              <a:buSzPts val="1200"/>
              <a:buFont typeface="Calibri"/>
              <a:buChar char="-"/>
            </a:pPr>
            <a:r>
              <a:rPr lang="en-US"/>
              <a:t>PTM Documentation</a:t>
            </a:r>
            <a:endParaRPr/>
          </a:p>
          <a:p>
            <a:pPr indent="-171450" lvl="2" marL="1085850" rtl="0" algn="l">
              <a:spcBef>
                <a:spcPts val="0"/>
              </a:spcBef>
              <a:spcAft>
                <a:spcPts val="0"/>
              </a:spcAft>
              <a:buClr>
                <a:schemeClr val="dk1"/>
              </a:buClr>
              <a:buSzPts val="1200"/>
              <a:buFont typeface="Calibri"/>
              <a:buChar char="-"/>
            </a:pPr>
            <a:r>
              <a:rPr lang="en-US"/>
              <a:t>Figure: The proportion of models with standardized claims (Hugging Face’s YAML format) for each type of PTM</a:t>
            </a:r>
            <a:endParaRPr/>
          </a:p>
          <a:p>
            <a:pPr indent="-171450" lvl="1" marL="628650" rtl="0" algn="l">
              <a:spcBef>
                <a:spcPts val="0"/>
              </a:spcBef>
              <a:spcAft>
                <a:spcPts val="0"/>
              </a:spcAft>
              <a:buClr>
                <a:schemeClr val="dk1"/>
              </a:buClr>
              <a:buSzPts val="1200"/>
              <a:buFont typeface="Calibri"/>
              <a:buChar char="-"/>
            </a:pPr>
            <a:r>
              <a:rPr lang="en-US"/>
              <a:t>Due to the sparse usage of performance claim reporting, there can be potential risks of Repudiation: model performance can be obscured, misreported, or misleading.</a:t>
            </a:r>
            <a:endParaRPr/>
          </a:p>
          <a:p>
            <a:pPr indent="-171450" lvl="1" marL="628650" rtl="0" algn="l">
              <a:spcBef>
                <a:spcPts val="0"/>
              </a:spcBef>
              <a:spcAft>
                <a:spcPts val="0"/>
              </a:spcAft>
              <a:buClr>
                <a:schemeClr val="dk1"/>
              </a:buClr>
              <a:buSzPts val="1200"/>
              <a:buFont typeface="Calibri"/>
              <a:buChar char="-"/>
            </a:pPr>
            <a:r>
              <a:rPr lang="en-US"/>
              <a:t>Some models report their performance in plain texts or tables, and are hard to identify by the users.</a:t>
            </a:r>
            <a:endParaRPr/>
          </a:p>
          <a:p>
            <a:pPr indent="-171450" lvl="1" marL="628650" rtl="0" algn="l">
              <a:spcBef>
                <a:spcPts val="0"/>
              </a:spcBef>
              <a:spcAft>
                <a:spcPts val="0"/>
              </a:spcAft>
              <a:buClr>
                <a:schemeClr val="dk1"/>
              </a:buClr>
              <a:buSzPts val="1200"/>
              <a:buFont typeface="Calibri"/>
              <a:buChar char="-"/>
            </a:pPr>
            <a:r>
              <a:rPr lang="en-US"/>
              <a:t>The lack of transparency reduces the trustworthiness of the models and increase the potential risks of malicious models.</a:t>
            </a:r>
            <a:endParaRPr/>
          </a:p>
        </p:txBody>
      </p:sp>
      <p:sp>
        <p:nvSpPr>
          <p:cNvPr id="621" name="Google Shape;621;g2462232c955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 name="Google Shape;63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Our interview follows a four-step process modeled on the framework analysis methodology</a:t>
            </a:r>
            <a:endParaRPr/>
          </a:p>
          <a:p>
            <a:pPr indent="-95250" lvl="0" marL="171450" rtl="0" algn="l">
              <a:spcBef>
                <a:spcPts val="0"/>
              </a:spcBef>
              <a:spcAft>
                <a:spcPts val="0"/>
              </a:spcAft>
              <a:buClr>
                <a:schemeClr val="dk1"/>
              </a:buClr>
              <a:buSzPts val="1200"/>
              <a:buFont typeface="Calibri"/>
              <a:buNone/>
            </a:pPr>
            <a:r>
              <a:t/>
            </a:r>
            <a:endParaRPr/>
          </a:p>
          <a:p>
            <a:pPr indent="-171450" lvl="0" marL="171450" rtl="0" algn="l">
              <a:spcBef>
                <a:spcPts val="0"/>
              </a:spcBef>
              <a:spcAft>
                <a:spcPts val="0"/>
              </a:spcAft>
              <a:buClr>
                <a:schemeClr val="dk1"/>
              </a:buClr>
              <a:buSzPts val="1200"/>
              <a:buFont typeface="Calibri"/>
              <a:buChar char="-"/>
            </a:pPr>
            <a:r>
              <a:rPr lang="en-US"/>
              <a:t>*</a:t>
            </a:r>
            <a:r>
              <a:rPr b="0" i="0" lang="en-US">
                <a:solidFill>
                  <a:srgbClr val="505050"/>
                </a:solidFill>
                <a:latin typeface="Arial"/>
                <a:ea typeface="Arial"/>
                <a:cs typeface="Arial"/>
                <a:sym typeface="Arial"/>
              </a:rPr>
              <a:t>Framework analysis is a qualitative method that is aptly suited for applied policy research. Framework analysis is better adapted to research that has specific questions, a limited time frame, a pre-designed sample and a priori issues. In the analysis, data is sifted, charted and sorted in accordance with key issues and themes using five steps: familiarization; identifying a thematic framework; indexing; charting; and mapping and interpretation. </a:t>
            </a:r>
            <a:endParaRPr/>
          </a:p>
        </p:txBody>
      </p:sp>
      <p:sp>
        <p:nvSpPr>
          <p:cNvPr id="633" name="Google Shape;63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1" i="0" lang="en-US" sz="1200" u="none" cap="none" strike="noStrike">
                <a:solidFill>
                  <a:srgbClr val="000000"/>
                </a:solidFill>
                <a:latin typeface="Times New Roman"/>
                <a:ea typeface="Times New Roman"/>
                <a:cs typeface="Times New Roman"/>
                <a:sym typeface="Times New Roman"/>
              </a:rPr>
              <a:t>‹#›</a:t>
            </a:fld>
            <a:endParaRPr b="1"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5505122360270894_4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g5505122360270894_4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DL Model Registries:</a:t>
            </a:r>
            <a:endParaRPr/>
          </a:p>
          <a:p>
            <a:pPr indent="-171450" lvl="1" marL="628650" rtl="0" algn="l">
              <a:spcBef>
                <a:spcPts val="0"/>
              </a:spcBef>
              <a:spcAft>
                <a:spcPts val="0"/>
              </a:spcAft>
              <a:buClr>
                <a:schemeClr val="dk1"/>
              </a:buClr>
              <a:buSzPts val="1200"/>
              <a:buFont typeface="Calibri"/>
              <a:buChar char="-"/>
            </a:pPr>
            <a:r>
              <a:rPr lang="en-US"/>
              <a:t>Goal: help engineers better reuse these costly artifacts</a:t>
            </a:r>
            <a:endParaRPr/>
          </a:p>
          <a:p>
            <a:pPr indent="-171450" lvl="0" marL="171450" rtl="0" algn="l">
              <a:spcBef>
                <a:spcPts val="0"/>
              </a:spcBef>
              <a:spcAft>
                <a:spcPts val="0"/>
              </a:spcAft>
              <a:buClr>
                <a:schemeClr val="dk1"/>
              </a:buClr>
              <a:buSzPts val="1200"/>
              <a:buFont typeface="Calibri"/>
              <a:buChar char="-"/>
            </a:pPr>
            <a:r>
              <a:rPr b="1" i="1" lang="en-US"/>
              <a:t>(click) 	</a:t>
            </a:r>
            <a:endParaRPr/>
          </a:p>
          <a:p>
            <a:pPr indent="-171450" lvl="0" marL="171450" rtl="0" algn="l">
              <a:spcBef>
                <a:spcPts val="0"/>
              </a:spcBef>
              <a:spcAft>
                <a:spcPts val="0"/>
              </a:spcAft>
              <a:buClr>
                <a:schemeClr val="dk1"/>
              </a:buClr>
              <a:buSzPts val="1200"/>
              <a:buFont typeface="Calibri"/>
              <a:buChar char="-"/>
            </a:pPr>
            <a:r>
              <a:rPr lang="en-US"/>
              <a:t>Compared to traditional package registries:</a:t>
            </a:r>
            <a:endParaRPr/>
          </a:p>
          <a:p>
            <a:pPr indent="-171450" lvl="1" marL="628650" marR="0" rtl="0" algn="l">
              <a:lnSpc>
                <a:spcPct val="100000"/>
              </a:lnSpc>
              <a:spcBef>
                <a:spcPts val="0"/>
              </a:spcBef>
              <a:spcAft>
                <a:spcPts val="0"/>
              </a:spcAft>
              <a:buClr>
                <a:schemeClr val="dk1"/>
              </a:buClr>
              <a:buSzPts val="1200"/>
              <a:buFont typeface="Calibri"/>
              <a:buChar char="-"/>
            </a:pPr>
            <a:r>
              <a:rPr lang="en-US"/>
              <a:t> </a:t>
            </a:r>
            <a:endParaRPr/>
          </a:p>
          <a:p>
            <a:pPr indent="-171450" lvl="1" marL="628650" rtl="0" algn="l">
              <a:spcBef>
                <a:spcPts val="0"/>
              </a:spcBef>
              <a:spcAft>
                <a:spcPts val="0"/>
              </a:spcAft>
              <a:buClr>
                <a:schemeClr val="dk1"/>
              </a:buClr>
              <a:buSzPts val="1200"/>
              <a:buFont typeface="Calibri"/>
              <a:buChar char="-"/>
            </a:pPr>
            <a:r>
              <a:rPr lang="en-US"/>
              <a:t>HuggingFace is the largest model hub. It mainly provides language models. In August 2022, it had over sixty thousand public PTMs. Now it has over 200 thousand PTMs.</a:t>
            </a:r>
            <a:endParaRPr/>
          </a:p>
          <a:p>
            <a:pPr indent="-171450" lvl="1" marL="628650" rtl="0" algn="l">
              <a:spcBef>
                <a:spcPts val="0"/>
              </a:spcBef>
              <a:spcAft>
                <a:spcPts val="0"/>
              </a:spcAft>
              <a:buClr>
                <a:schemeClr val="dk1"/>
              </a:buClr>
              <a:buSzPts val="1200"/>
              <a:buFont typeface="Calibri"/>
              <a:buChar char="-"/>
            </a:pPr>
            <a:r>
              <a:rPr b="1" i="1" lang="en-US"/>
              <a:t>(click) </a:t>
            </a:r>
            <a:endParaRPr/>
          </a:p>
          <a:p>
            <a:pPr indent="-171450" lvl="1" marL="628650" rtl="0" algn="l">
              <a:spcBef>
                <a:spcPts val="0"/>
              </a:spcBef>
              <a:spcAft>
                <a:spcPts val="0"/>
              </a:spcAft>
              <a:buClr>
                <a:schemeClr val="dk1"/>
              </a:buClr>
              <a:buSzPts val="1200"/>
              <a:buFont typeface="Calibri"/>
              <a:buChar char="-"/>
            </a:pPr>
            <a:r>
              <a:rPr lang="en-US"/>
              <a:t>The downloaded rates of HF are comparable to the popular packages in npm and Pypi which are two of the most traditional software package registries.</a:t>
            </a:r>
            <a:endParaRPr/>
          </a:p>
          <a:p>
            <a:pPr indent="-171450" lvl="1" marL="628650" rtl="0" algn="l">
              <a:spcBef>
                <a:spcPts val="0"/>
              </a:spcBef>
              <a:spcAft>
                <a:spcPts val="0"/>
              </a:spcAft>
              <a:buClr>
                <a:schemeClr val="dk1"/>
              </a:buClr>
              <a:buSzPts val="1200"/>
              <a:buFont typeface="Calibri"/>
              <a:buChar char="-"/>
            </a:pPr>
            <a:r>
              <a:rPr b="1" i="1" lang="en-US"/>
              <a:t>(click) </a:t>
            </a:r>
            <a:r>
              <a:rPr lang="en-US"/>
              <a:t>The most popular PTMs has over 1 million monthly downloads.</a:t>
            </a:r>
            <a:endParaRPr/>
          </a:p>
          <a:p>
            <a:pPr indent="-95250" lvl="2" marL="1085850" rtl="0" algn="l">
              <a:spcBef>
                <a:spcPts val="0"/>
              </a:spcBef>
              <a:spcAft>
                <a:spcPts val="0"/>
              </a:spcAft>
              <a:buClr>
                <a:schemeClr val="dk1"/>
              </a:buClr>
              <a:buSzPts val="1200"/>
              <a:buFont typeface="Calibri"/>
              <a:buNone/>
            </a:pPr>
            <a:r>
              <a:t/>
            </a:r>
            <a:endParaRPr/>
          </a:p>
        </p:txBody>
      </p:sp>
      <p:sp>
        <p:nvSpPr>
          <p:cNvPr id="298" name="Google Shape;298;g5505122360270894_4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5505122360270894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5505122360270894_3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We’re probably all familiar with traditional software packages and the registries that hold them.</a:t>
            </a:r>
            <a:endParaRPr/>
          </a:p>
          <a:p>
            <a:pPr indent="0" lvl="0" marL="0" rtl="0" algn="l">
              <a:spcBef>
                <a:spcPts val="0"/>
              </a:spcBef>
              <a:spcAft>
                <a:spcPts val="0"/>
              </a:spcAft>
              <a:buNone/>
            </a:pPr>
            <a:r>
              <a:rPr lang="en-US"/>
              <a:t>For example, here is the LODASH package hosted by the NPM registry for JavaScript software.</a:t>
            </a:r>
            <a:endParaRPr/>
          </a:p>
        </p:txBody>
      </p:sp>
      <p:sp>
        <p:nvSpPr>
          <p:cNvPr id="319" name="Google Shape;319;g5505122360270894_3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5505122360270894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g5505122360270894_3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Here are some components of a traditional package.</a:t>
            </a:r>
            <a:endParaRPr b="1"/>
          </a:p>
        </p:txBody>
      </p:sp>
      <p:sp>
        <p:nvSpPr>
          <p:cNvPr id="328" name="Google Shape;328;g5505122360270894_3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5505122360270894_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5505122360270894_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ML Models (especially Deep Neural Networks) are also being packaged for re-use. There are also registries that hold these!</a:t>
            </a:r>
            <a:endParaRPr/>
          </a:p>
          <a:p>
            <a:pPr indent="0" lvl="0" marL="0" rtl="0" algn="l">
              <a:spcBef>
                <a:spcPts val="0"/>
              </a:spcBef>
              <a:spcAft>
                <a:spcPts val="0"/>
              </a:spcAft>
              <a:buNone/>
            </a:pPr>
            <a:r>
              <a:rPr lang="en-US"/>
              <a:t>For example, here is the BERT-BASE-UNCASED package hosted by the HuggingFace registry for DL software.</a:t>
            </a:r>
            <a:endParaRPr/>
          </a:p>
          <a:p>
            <a:pPr indent="0" lvl="0" marL="0" rtl="0" algn="l">
              <a:spcBef>
                <a:spcPts val="0"/>
              </a:spcBef>
              <a:spcAft>
                <a:spcPts val="0"/>
              </a:spcAft>
              <a:buClr>
                <a:schemeClr val="dk1"/>
              </a:buClr>
              <a:buSzPts val="1100"/>
              <a:buFont typeface="Arial"/>
              <a:buNone/>
            </a:pPr>
            <a:r>
              <a:t/>
            </a:r>
            <a:endParaRPr/>
          </a:p>
        </p:txBody>
      </p:sp>
      <p:sp>
        <p:nvSpPr>
          <p:cNvPr id="341" name="Google Shape;341;g5505122360270894_3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5505122360270894_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5505122360270894_3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A PTM package is similar to traditional packages,</a:t>
            </a:r>
            <a:endParaRPr/>
          </a:p>
          <a:p>
            <a:pPr indent="-317500" lvl="0" marL="457200" rtl="0" algn="l">
              <a:spcBef>
                <a:spcPts val="0"/>
              </a:spcBef>
              <a:spcAft>
                <a:spcPts val="0"/>
              </a:spcAft>
              <a:buSzPts val="1400"/>
              <a:buChar char="-"/>
            </a:pPr>
            <a:r>
              <a:rPr lang="en-US"/>
              <a:t>But it can include some DL-specific parts.</a:t>
            </a:r>
            <a:endParaRPr/>
          </a:p>
          <a:p>
            <a:pPr indent="0" lvl="0" marL="457200" rtl="0" algn="l">
              <a:spcBef>
                <a:spcPts val="0"/>
              </a:spcBef>
              <a:spcAft>
                <a:spcPts val="0"/>
              </a:spcAft>
              <a:buNone/>
            </a:pPr>
            <a:r>
              <a:rPr b="1" lang="en-US"/>
              <a:t>(Click)</a:t>
            </a:r>
            <a:endParaRPr b="1"/>
          </a:p>
          <a:p>
            <a:pPr indent="-317500" lvl="1" marL="914400" rtl="0" algn="l">
              <a:spcBef>
                <a:spcPts val="0"/>
              </a:spcBef>
              <a:spcAft>
                <a:spcPts val="0"/>
              </a:spcAft>
              <a:buSzPts val="1400"/>
              <a:buChar char="-"/>
            </a:pPr>
            <a:r>
              <a:rPr lang="en-US"/>
              <a:t>E.g. pre-trained weights, training datasets, DL-specific metrics</a:t>
            </a:r>
            <a:endParaRPr/>
          </a:p>
          <a:p>
            <a:pPr indent="-317500" lvl="0" marL="457200" rtl="0" algn="l">
              <a:spcBef>
                <a:spcPts val="0"/>
              </a:spcBef>
              <a:spcAft>
                <a:spcPts val="0"/>
              </a:spcAft>
              <a:buSzPts val="1400"/>
              <a:buChar char="-"/>
            </a:pPr>
            <a:r>
              <a:rPr lang="en-US"/>
              <a:t>Due to the different reuse scenarios of PTM packages (e.g. complicated model selection process, and costly evaluation loop)</a:t>
            </a:r>
            <a:endParaRPr/>
          </a:p>
          <a:p>
            <a:pPr indent="-317500" lvl="1" marL="914400" rtl="0" algn="l">
              <a:spcBef>
                <a:spcPts val="0"/>
              </a:spcBef>
              <a:spcAft>
                <a:spcPts val="0"/>
              </a:spcAft>
              <a:buSzPts val="1400"/>
              <a:buChar char="-"/>
            </a:pPr>
            <a:r>
              <a:rPr lang="en-US"/>
              <a:t>The characteristics of PTM packages are different from traditional software packages</a:t>
            </a:r>
            <a:endParaRPr/>
          </a:p>
          <a:p>
            <a:pPr indent="-317500" lvl="1" marL="914400" rtl="0" algn="l">
              <a:spcBef>
                <a:spcPts val="0"/>
              </a:spcBef>
              <a:spcAft>
                <a:spcPts val="0"/>
              </a:spcAft>
              <a:buSzPts val="1400"/>
              <a:buChar char="-"/>
            </a:pPr>
            <a:r>
              <a:rPr lang="en-US"/>
              <a:t>And few studies have explored this topic yet</a:t>
            </a:r>
            <a:endParaRPr/>
          </a:p>
          <a:p>
            <a:pPr indent="-317500" lvl="0" marL="457200" rtl="0" algn="l">
              <a:spcBef>
                <a:spcPts val="0"/>
              </a:spcBef>
              <a:spcAft>
                <a:spcPts val="0"/>
              </a:spcAft>
              <a:buSzPts val="1400"/>
              <a:buChar char="-"/>
            </a:pPr>
            <a:r>
              <a:rPr b="1" lang="en-US"/>
              <a:t>(Click)</a:t>
            </a:r>
            <a:endParaRPr/>
          </a:p>
          <a:p>
            <a:pPr indent="-317500" lvl="0" marL="457200" rtl="0" algn="l">
              <a:spcBef>
                <a:spcPts val="0"/>
              </a:spcBef>
              <a:spcAft>
                <a:spcPts val="0"/>
              </a:spcAft>
              <a:buSzPts val="1400"/>
              <a:buChar char="-"/>
            </a:pPr>
            <a:r>
              <a:rPr lang="en-US"/>
              <a:t>There are several model hubs/registries that provide PTM packages</a:t>
            </a:r>
            <a:endParaRPr/>
          </a:p>
          <a:p>
            <a:pPr indent="-317500" lvl="1" marL="914400" rtl="0" algn="l">
              <a:spcBef>
                <a:spcPts val="0"/>
              </a:spcBef>
              <a:spcAft>
                <a:spcPts val="0"/>
              </a:spcAft>
              <a:buSzPts val="1400"/>
              <a:buChar char="-"/>
            </a:pPr>
            <a:r>
              <a:rPr lang="en-US"/>
              <a:t>HF, Pytorch hub, ONNX model zoo, modelhub</a:t>
            </a:r>
            <a:endParaRPr/>
          </a:p>
        </p:txBody>
      </p:sp>
      <p:sp>
        <p:nvSpPr>
          <p:cNvPr id="350" name="Google Shape;350;g5505122360270894_3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45ae86989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245ae86989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1" marL="628650" rtl="0" algn="l">
              <a:spcBef>
                <a:spcPts val="0"/>
              </a:spcBef>
              <a:spcAft>
                <a:spcPts val="0"/>
              </a:spcAft>
              <a:buClr>
                <a:schemeClr val="dk1"/>
              </a:buClr>
              <a:buSzPts val="1200"/>
              <a:buFont typeface="Calibri"/>
              <a:buChar char="-"/>
            </a:pPr>
            <a:r>
              <a:t/>
            </a:r>
            <a:endParaRPr/>
          </a:p>
        </p:txBody>
      </p:sp>
      <p:sp>
        <p:nvSpPr>
          <p:cNvPr id="364" name="Google Shape;364;g245ae86989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imple" showMasterSp="0">
  <p:cSld name="Title slide - simple">
    <p:spTree>
      <p:nvGrpSpPr>
        <p:cNvPr id="14" name="Shape 14"/>
        <p:cNvGrpSpPr/>
        <p:nvPr/>
      </p:nvGrpSpPr>
      <p:grpSpPr>
        <a:xfrm>
          <a:off x="0" y="0"/>
          <a:ext cx="0" cy="0"/>
          <a:chOff x="0" y="0"/>
          <a:chExt cx="0" cy="0"/>
        </a:xfrm>
      </p:grpSpPr>
      <p:sp>
        <p:nvSpPr>
          <p:cNvPr id="15" name="Google Shape;15;p32"/>
          <p:cNvSpPr txBox="1"/>
          <p:nvPr>
            <p:ph idx="1" type="subTitle"/>
          </p:nvPr>
        </p:nvSpPr>
        <p:spPr>
          <a:xfrm>
            <a:off x="1308100" y="2426494"/>
            <a:ext cx="6400800" cy="141089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750"/>
              </a:spcBef>
              <a:spcAft>
                <a:spcPts val="0"/>
              </a:spcAft>
              <a:buSzPts val="1350"/>
              <a:buFont typeface="Times"/>
              <a:buNone/>
              <a:defRPr>
                <a:solidFill>
                  <a:srgbClr val="000000"/>
                </a:solidFill>
                <a:latin typeface="Calibri"/>
                <a:ea typeface="Calibri"/>
                <a:cs typeface="Calibri"/>
                <a:sym typeface="Calibri"/>
              </a:defRPr>
            </a:lvl1pPr>
            <a:lvl2pPr lvl="1" algn="l">
              <a:lnSpc>
                <a:spcPct val="100000"/>
              </a:lnSpc>
              <a:spcBef>
                <a:spcPts val="750"/>
              </a:spcBef>
              <a:spcAft>
                <a:spcPts val="0"/>
              </a:spcAft>
              <a:buSzPts val="1800"/>
              <a:buChar char="•"/>
              <a:defRPr/>
            </a:lvl2pPr>
            <a:lvl3pPr lvl="2" algn="l">
              <a:lnSpc>
                <a:spcPct val="100000"/>
              </a:lnSpc>
              <a:spcBef>
                <a:spcPts val="750"/>
              </a:spcBef>
              <a:spcAft>
                <a:spcPts val="0"/>
              </a:spcAft>
              <a:buSzPts val="1800"/>
              <a:buChar char="•"/>
              <a:defRPr/>
            </a:lvl3pPr>
            <a:lvl4pPr lvl="3" algn="l">
              <a:lnSpc>
                <a:spcPct val="100000"/>
              </a:lnSpc>
              <a:spcBef>
                <a:spcPts val="750"/>
              </a:spcBef>
              <a:spcAft>
                <a:spcPts val="0"/>
              </a:spcAft>
              <a:buSzPts val="1800"/>
              <a:buChar char="•"/>
              <a:defRPr/>
            </a:lvl4pPr>
            <a:lvl5pPr lvl="4" algn="l">
              <a:lnSpc>
                <a:spcPct val="100000"/>
              </a:lnSpc>
              <a:spcBef>
                <a:spcPts val="750"/>
              </a:spcBef>
              <a:spcAft>
                <a:spcPts val="0"/>
              </a:spcAft>
              <a:buSzPts val="1800"/>
              <a:buChar char="•"/>
              <a:defRPr/>
            </a:lvl5pPr>
            <a:lvl6pPr lvl="5" algn="l">
              <a:lnSpc>
                <a:spcPct val="100000"/>
              </a:lnSpc>
              <a:spcBef>
                <a:spcPts val="750"/>
              </a:spcBef>
              <a:spcAft>
                <a:spcPts val="0"/>
              </a:spcAft>
              <a:buSzPts val="1800"/>
              <a:buChar char="•"/>
              <a:defRPr/>
            </a:lvl6pPr>
            <a:lvl7pPr lvl="6" algn="l">
              <a:lnSpc>
                <a:spcPct val="100000"/>
              </a:lnSpc>
              <a:spcBef>
                <a:spcPts val="750"/>
              </a:spcBef>
              <a:spcAft>
                <a:spcPts val="0"/>
              </a:spcAft>
              <a:buSzPts val="1800"/>
              <a:buChar char="•"/>
              <a:defRPr/>
            </a:lvl7pPr>
            <a:lvl8pPr lvl="7" algn="l">
              <a:lnSpc>
                <a:spcPct val="100000"/>
              </a:lnSpc>
              <a:spcBef>
                <a:spcPts val="750"/>
              </a:spcBef>
              <a:spcAft>
                <a:spcPts val="0"/>
              </a:spcAft>
              <a:buSzPts val="1800"/>
              <a:buChar char="•"/>
              <a:defRPr/>
            </a:lvl8pPr>
            <a:lvl9pPr lvl="8" algn="l">
              <a:lnSpc>
                <a:spcPct val="100000"/>
              </a:lnSpc>
              <a:spcBef>
                <a:spcPts val="750"/>
              </a:spcBef>
              <a:spcAft>
                <a:spcPts val="0"/>
              </a:spcAft>
              <a:buSzPts val="1800"/>
              <a:buChar char="•"/>
              <a:defRPr/>
            </a:lvl9pPr>
          </a:lstStyle>
          <a:p/>
        </p:txBody>
      </p:sp>
      <p:sp>
        <p:nvSpPr>
          <p:cNvPr id="16" name="Google Shape;16;p32"/>
          <p:cNvSpPr txBox="1"/>
          <p:nvPr>
            <p:ph type="ctrTitle"/>
          </p:nvPr>
        </p:nvSpPr>
        <p:spPr>
          <a:xfrm>
            <a:off x="1127125" y="1558529"/>
            <a:ext cx="7031038" cy="656034"/>
          </a:xfrm>
          <a:prstGeom prst="rect">
            <a:avLst/>
          </a:prstGeom>
          <a:solidFill>
            <a:srgbClr val="FFFFFF"/>
          </a:solidFill>
          <a:ln>
            <a:noFill/>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000000"/>
              </a:buClr>
              <a:buSzPts val="2700"/>
              <a:buFont typeface="Calibri"/>
              <a:buNone/>
              <a:defRPr sz="2700" cap="none">
                <a:solidFill>
                  <a:srgbClr val="00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7" name="Google Shape;17;p32"/>
          <p:cNvCxnSpPr/>
          <p:nvPr/>
        </p:nvCxnSpPr>
        <p:spPr>
          <a:xfrm>
            <a:off x="-16760" y="0"/>
            <a:ext cx="9144000" cy="0"/>
          </a:xfrm>
          <a:prstGeom prst="straightConnector1">
            <a:avLst/>
          </a:prstGeom>
          <a:noFill/>
          <a:ln cap="flat" cmpd="sng" w="38100">
            <a:solidFill>
              <a:schemeClr val="accent1"/>
            </a:solidFill>
            <a:prstDash val="solid"/>
            <a:miter lim="800000"/>
            <a:headEnd len="med" w="med" type="none"/>
            <a:tailEnd len="med" w="med" type="none"/>
          </a:ln>
        </p:spPr>
      </p:cxnSp>
      <p:cxnSp>
        <p:nvCxnSpPr>
          <p:cNvPr id="18" name="Google Shape;18;p32"/>
          <p:cNvCxnSpPr/>
          <p:nvPr/>
        </p:nvCxnSpPr>
        <p:spPr>
          <a:xfrm>
            <a:off x="0" y="5143500"/>
            <a:ext cx="9144000" cy="0"/>
          </a:xfrm>
          <a:prstGeom prst="straightConnector1">
            <a:avLst/>
          </a:prstGeom>
          <a:noFill/>
          <a:ln cap="flat" cmpd="sng" w="38100">
            <a:solidFill>
              <a:schemeClr val="accent1"/>
            </a:solidFill>
            <a:prstDash val="solid"/>
            <a:miter lim="800000"/>
            <a:headEnd len="med" w="med" type="none"/>
            <a:tailEnd len="med" w="med" type="none"/>
          </a:ln>
        </p:spPr>
      </p:cxnSp>
      <p:pic>
        <p:nvPicPr>
          <p:cNvPr id="19" name="Google Shape;19;p32"/>
          <p:cNvPicPr preferRelativeResize="0"/>
          <p:nvPr/>
        </p:nvPicPr>
        <p:blipFill rotWithShape="1">
          <a:blip r:embed="rId2">
            <a:alphaModFix/>
          </a:blip>
          <a:srcRect b="0" l="0" r="0" t="0"/>
          <a:stretch/>
        </p:blipFill>
        <p:spPr>
          <a:xfrm>
            <a:off x="2097131" y="4637174"/>
            <a:ext cx="5091026" cy="406938"/>
          </a:xfrm>
          <a:prstGeom prst="rect">
            <a:avLst/>
          </a:prstGeom>
          <a:noFill/>
          <a:ln>
            <a:noFill/>
          </a:ln>
        </p:spPr>
      </p:pic>
      <p:sp>
        <p:nvSpPr>
          <p:cNvPr id="20" name="Google Shape;20;p32"/>
          <p:cNvSpPr/>
          <p:nvPr>
            <p:ph idx="12" type="sldNum"/>
          </p:nvPr>
        </p:nvSpPr>
        <p:spPr>
          <a:xfrm>
            <a:off x="8361860" y="4843130"/>
            <a:ext cx="365760" cy="274320"/>
          </a:xfrm>
          <a:prstGeom prst="ellipse">
            <a:avLst/>
          </a:prstGeom>
          <a:no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ibutions">
  <p:cSld name="Contributions">
    <p:spTree>
      <p:nvGrpSpPr>
        <p:cNvPr id="74" name="Shape 74"/>
        <p:cNvGrpSpPr/>
        <p:nvPr/>
      </p:nvGrpSpPr>
      <p:grpSpPr>
        <a:xfrm>
          <a:off x="0" y="0"/>
          <a:ext cx="0" cy="0"/>
          <a:chOff x="0" y="0"/>
          <a:chExt cx="0" cy="0"/>
        </a:xfrm>
      </p:grpSpPr>
      <p:sp>
        <p:nvSpPr>
          <p:cNvPr id="75" name="Google Shape;75;p41"/>
          <p:cNvSpPr txBox="1"/>
          <p:nvPr>
            <p:ph idx="1" type="body"/>
          </p:nvPr>
        </p:nvSpPr>
        <p:spPr>
          <a:xfrm>
            <a:off x="595201" y="795173"/>
            <a:ext cx="6064017" cy="1378528"/>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90"/>
              </a:spcBef>
              <a:spcAft>
                <a:spcPts val="0"/>
              </a:spcAft>
              <a:buClr>
                <a:srgbClr val="000000"/>
              </a:buClr>
              <a:buSzPts val="2340"/>
              <a:buFont typeface="Calibri"/>
              <a:buNone/>
              <a:defRPr b="0" sz="1950" u="sng"/>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cxnSp>
        <p:nvCxnSpPr>
          <p:cNvPr id="76" name="Google Shape;76;p41"/>
          <p:cNvCxnSpPr/>
          <p:nvPr/>
        </p:nvCxnSpPr>
        <p:spPr>
          <a:xfrm>
            <a:off x="277149" y="567452"/>
            <a:ext cx="8577217" cy="0"/>
          </a:xfrm>
          <a:prstGeom prst="straightConnector1">
            <a:avLst/>
          </a:prstGeom>
          <a:noFill/>
          <a:ln cap="flat" cmpd="sng" w="38100">
            <a:solidFill>
              <a:schemeClr val="accent1"/>
            </a:solidFill>
            <a:prstDash val="solid"/>
            <a:miter lim="800000"/>
            <a:headEnd len="med" w="med" type="none"/>
            <a:tailEnd len="med" w="med" type="none"/>
          </a:ln>
        </p:spPr>
      </p:cxnSp>
      <p:sp>
        <p:nvSpPr>
          <p:cNvPr id="77" name="Google Shape;77;p41"/>
          <p:cNvSpPr/>
          <p:nvPr>
            <p:ph idx="2" type="pic"/>
          </p:nvPr>
        </p:nvSpPr>
        <p:spPr>
          <a:xfrm>
            <a:off x="1761067" y="1311966"/>
            <a:ext cx="1456267" cy="685800"/>
          </a:xfrm>
          <a:prstGeom prst="rect">
            <a:avLst/>
          </a:prstGeom>
          <a:noFill/>
          <a:ln>
            <a:noFill/>
          </a:ln>
        </p:spPr>
      </p:sp>
      <p:sp>
        <p:nvSpPr>
          <p:cNvPr id="78" name="Google Shape;78;p41"/>
          <p:cNvSpPr/>
          <p:nvPr>
            <p:ph idx="3" type="pic"/>
          </p:nvPr>
        </p:nvSpPr>
        <p:spPr>
          <a:xfrm>
            <a:off x="3843867" y="1311966"/>
            <a:ext cx="1456267" cy="685800"/>
          </a:xfrm>
          <a:prstGeom prst="rect">
            <a:avLst/>
          </a:prstGeom>
          <a:noFill/>
          <a:ln>
            <a:noFill/>
          </a:ln>
        </p:spPr>
      </p:sp>
      <p:sp>
        <p:nvSpPr>
          <p:cNvPr id="79" name="Google Shape;79;p41"/>
          <p:cNvSpPr txBox="1"/>
          <p:nvPr>
            <p:ph idx="4" type="body"/>
          </p:nvPr>
        </p:nvSpPr>
        <p:spPr>
          <a:xfrm>
            <a:off x="595201" y="2347410"/>
            <a:ext cx="6064017" cy="1378528"/>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90"/>
              </a:spcBef>
              <a:spcAft>
                <a:spcPts val="0"/>
              </a:spcAft>
              <a:buClr>
                <a:srgbClr val="000000"/>
              </a:buClr>
              <a:buSzPts val="2340"/>
              <a:buFont typeface="Calibri"/>
              <a:buNone/>
              <a:defRPr b="0" sz="1950" u="sng"/>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80" name="Google Shape;80;p41"/>
          <p:cNvSpPr/>
          <p:nvPr>
            <p:ph idx="5" type="pic"/>
          </p:nvPr>
        </p:nvSpPr>
        <p:spPr>
          <a:xfrm>
            <a:off x="1761067" y="2864204"/>
            <a:ext cx="1456267" cy="685800"/>
          </a:xfrm>
          <a:prstGeom prst="rect">
            <a:avLst/>
          </a:prstGeom>
          <a:noFill/>
          <a:ln>
            <a:noFill/>
          </a:ln>
        </p:spPr>
      </p:sp>
      <p:sp>
        <p:nvSpPr>
          <p:cNvPr id="81" name="Google Shape;81;p41"/>
          <p:cNvSpPr/>
          <p:nvPr>
            <p:ph idx="6" type="pic"/>
          </p:nvPr>
        </p:nvSpPr>
        <p:spPr>
          <a:xfrm>
            <a:off x="3843867" y="2864204"/>
            <a:ext cx="1456267" cy="685800"/>
          </a:xfrm>
          <a:prstGeom prst="rect">
            <a:avLst/>
          </a:prstGeom>
          <a:noFill/>
          <a:ln>
            <a:noFill/>
          </a:ln>
        </p:spPr>
      </p:sp>
      <p:sp>
        <p:nvSpPr>
          <p:cNvPr id="82" name="Google Shape;82;p41"/>
          <p:cNvSpPr/>
          <p:nvPr>
            <p:ph idx="12" type="sldNum"/>
          </p:nvPr>
        </p:nvSpPr>
        <p:spPr>
          <a:xfrm>
            <a:off x="8361860" y="4843130"/>
            <a:ext cx="365760" cy="274320"/>
          </a:xfrm>
          <a:prstGeom prst="ellipse">
            <a:avLst/>
          </a:prstGeom>
          <a:no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83" name="Google Shape;83;p41"/>
          <p:cNvSpPr txBox="1"/>
          <p:nvPr>
            <p:ph type="title"/>
          </p:nvPr>
        </p:nvSpPr>
        <p:spPr>
          <a:xfrm>
            <a:off x="277148" y="88822"/>
            <a:ext cx="8043862" cy="478631"/>
          </a:xfrm>
          <a:prstGeom prst="rect">
            <a:avLst/>
          </a:prstGeom>
          <a:noFill/>
          <a:ln>
            <a:noFill/>
          </a:ln>
        </p:spPr>
        <p:txBody>
          <a:bodyPr anchorCtr="0" anchor="ctr" bIns="182875" lIns="182875" spcFirstLastPara="1" rIns="182875" wrap="square" tIns="182875">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ssibility Statement">
  <p:cSld name="Accessibility Statement">
    <p:bg>
      <p:bgPr>
        <a:solidFill>
          <a:schemeClr val="accent4"/>
        </a:solidFill>
      </p:bgPr>
    </p:bg>
    <p:spTree>
      <p:nvGrpSpPr>
        <p:cNvPr id="84" name="Shape 84"/>
        <p:cNvGrpSpPr/>
        <p:nvPr/>
      </p:nvGrpSpPr>
      <p:grpSpPr>
        <a:xfrm>
          <a:off x="0" y="0"/>
          <a:ext cx="0" cy="0"/>
          <a:chOff x="0" y="0"/>
          <a:chExt cx="0" cy="0"/>
        </a:xfrm>
      </p:grpSpPr>
      <p:sp>
        <p:nvSpPr>
          <p:cNvPr id="85" name="Google Shape;85;p42"/>
          <p:cNvSpPr txBox="1"/>
          <p:nvPr/>
        </p:nvSpPr>
        <p:spPr>
          <a:xfrm>
            <a:off x="1110838" y="1407916"/>
            <a:ext cx="6128758" cy="1246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350">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lang="en-US" sz="1350">
                <a:solidFill>
                  <a:schemeClr val="lt1"/>
                </a:solidFill>
                <a:latin typeface="Calibri"/>
                <a:ea typeface="Calibri"/>
                <a:cs typeface="Calibri"/>
                <a:sym typeface="Calibri"/>
              </a:rPr>
            </a:br>
            <a:r>
              <a:rPr lang="en-US" sz="1350">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sz="1350">
              <a:solidFill>
                <a:schemeClr val="lt1"/>
              </a:solidFill>
              <a:latin typeface="Calibri"/>
              <a:ea typeface="Calibri"/>
              <a:cs typeface="Calibri"/>
              <a:sym typeface="Calibri"/>
            </a:endParaRPr>
          </a:p>
        </p:txBody>
      </p:sp>
      <p:sp>
        <p:nvSpPr>
          <p:cNvPr descr="PPT Accessibility URL" id="86" name="Google Shape;86;p42"/>
          <p:cNvSpPr txBox="1"/>
          <p:nvPr>
            <p:ph type="ctrTitle"/>
          </p:nvPr>
        </p:nvSpPr>
        <p:spPr>
          <a:xfrm>
            <a:off x="1110838" y="3100039"/>
            <a:ext cx="5765747" cy="37394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350"/>
              <a:buFont typeface="Arial"/>
              <a:buNone/>
              <a:defRPr b="0" i="0" sz="135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Purdue Logo" id="87" name="Google Shape;87;p42"/>
          <p:cNvPicPr preferRelativeResize="0"/>
          <p:nvPr/>
        </p:nvPicPr>
        <p:blipFill rotWithShape="1">
          <a:blip r:embed="rId2">
            <a:alphaModFix/>
          </a:blip>
          <a:srcRect b="0" l="0" r="0" t="0"/>
          <a:stretch/>
        </p:blipFill>
        <p:spPr>
          <a:xfrm>
            <a:off x="383868" y="4544282"/>
            <a:ext cx="1908400" cy="256199"/>
          </a:xfrm>
          <a:prstGeom prst="rect">
            <a:avLst/>
          </a:prstGeom>
          <a:noFill/>
          <a:ln>
            <a:noFill/>
          </a:ln>
        </p:spPr>
      </p:pic>
      <p:pic>
        <p:nvPicPr>
          <p:cNvPr id="88" name="Google Shape;88;p42"/>
          <p:cNvPicPr preferRelativeResize="0"/>
          <p:nvPr/>
        </p:nvPicPr>
        <p:blipFill rotWithShape="1">
          <a:blip r:embed="rId3">
            <a:alphaModFix/>
          </a:blip>
          <a:srcRect b="0" l="0" r="0" t="0"/>
          <a:stretch/>
        </p:blipFill>
        <p:spPr>
          <a:xfrm>
            <a:off x="7366000" y="0"/>
            <a:ext cx="1778000" cy="5143500"/>
          </a:xfrm>
          <a:prstGeom prst="rect">
            <a:avLst/>
          </a:prstGeom>
          <a:noFill/>
          <a:ln>
            <a:noFill/>
          </a:ln>
        </p:spPr>
      </p:pic>
      <p:cxnSp>
        <p:nvCxnSpPr>
          <p:cNvPr id="89" name="Google Shape;89;p42"/>
          <p:cNvCxnSpPr/>
          <p:nvPr/>
        </p:nvCxnSpPr>
        <p:spPr>
          <a:xfrm>
            <a:off x="8400500" y="4702926"/>
            <a:ext cx="0" cy="120015"/>
          </a:xfrm>
          <a:prstGeom prst="straightConnector1">
            <a:avLst/>
          </a:prstGeom>
          <a:noFill/>
          <a:ln cap="flat" cmpd="sng" w="9525">
            <a:solidFill>
              <a:schemeClr val="accent4"/>
            </a:solidFill>
            <a:prstDash val="solid"/>
            <a:round/>
            <a:headEnd len="sm" w="sm" type="none"/>
            <a:tailEnd len="sm" w="sm" type="none"/>
          </a:ln>
        </p:spPr>
      </p:cxnSp>
      <p:sp>
        <p:nvSpPr>
          <p:cNvPr id="90" name="Google Shape;90;p42"/>
          <p:cNvSpPr/>
          <p:nvPr>
            <p:ph idx="12" type="sldNum"/>
          </p:nvPr>
        </p:nvSpPr>
        <p:spPr>
          <a:xfrm>
            <a:off x="8413374" y="4635961"/>
            <a:ext cx="365760" cy="274320"/>
          </a:xfrm>
          <a:prstGeom prst="ellipse">
            <a:avLst/>
          </a:prstGeom>
          <a:noFill/>
          <a:ln>
            <a:noFill/>
          </a:ln>
        </p:spPr>
        <p:txBody>
          <a:bodyPr anchorCtr="0" anchor="ctr" bIns="45700" lIns="18275" spcFirstLastPara="1" rIns="18275" wrap="square" tIns="45700">
            <a:noAutofit/>
          </a:bodyPr>
          <a:lstStyle>
            <a:lvl1pPr indent="0" lvl="0" marL="0" algn="ctr">
              <a:spcBef>
                <a:spcPts val="0"/>
              </a:spcBef>
              <a:buNone/>
              <a:defRPr b="1" i="0" sz="750">
                <a:solidFill>
                  <a:schemeClr val="accent4"/>
                </a:solidFill>
                <a:latin typeface="Calibri"/>
                <a:ea typeface="Calibri"/>
                <a:cs typeface="Calibri"/>
                <a:sym typeface="Calibri"/>
              </a:defRPr>
            </a:lvl1pPr>
            <a:lvl2pPr indent="0" lvl="1" marL="0" algn="ctr">
              <a:spcBef>
                <a:spcPts val="0"/>
              </a:spcBef>
              <a:buNone/>
              <a:defRPr b="1" i="0" sz="750">
                <a:solidFill>
                  <a:schemeClr val="accent4"/>
                </a:solidFill>
                <a:latin typeface="Calibri"/>
                <a:ea typeface="Calibri"/>
                <a:cs typeface="Calibri"/>
                <a:sym typeface="Calibri"/>
              </a:defRPr>
            </a:lvl2pPr>
            <a:lvl3pPr indent="0" lvl="2" marL="0" algn="ctr">
              <a:spcBef>
                <a:spcPts val="0"/>
              </a:spcBef>
              <a:buNone/>
              <a:defRPr b="1" i="0" sz="750">
                <a:solidFill>
                  <a:schemeClr val="accent4"/>
                </a:solidFill>
                <a:latin typeface="Calibri"/>
                <a:ea typeface="Calibri"/>
                <a:cs typeface="Calibri"/>
                <a:sym typeface="Calibri"/>
              </a:defRPr>
            </a:lvl3pPr>
            <a:lvl4pPr indent="0" lvl="3" marL="0" algn="ctr">
              <a:spcBef>
                <a:spcPts val="0"/>
              </a:spcBef>
              <a:buNone/>
              <a:defRPr b="1" i="0" sz="750">
                <a:solidFill>
                  <a:schemeClr val="accent4"/>
                </a:solidFill>
                <a:latin typeface="Calibri"/>
                <a:ea typeface="Calibri"/>
                <a:cs typeface="Calibri"/>
                <a:sym typeface="Calibri"/>
              </a:defRPr>
            </a:lvl4pPr>
            <a:lvl5pPr indent="0" lvl="4" marL="0" algn="ctr">
              <a:spcBef>
                <a:spcPts val="0"/>
              </a:spcBef>
              <a:buNone/>
              <a:defRPr b="1" i="0" sz="750">
                <a:solidFill>
                  <a:schemeClr val="accent4"/>
                </a:solidFill>
                <a:latin typeface="Calibri"/>
                <a:ea typeface="Calibri"/>
                <a:cs typeface="Calibri"/>
                <a:sym typeface="Calibri"/>
              </a:defRPr>
            </a:lvl5pPr>
            <a:lvl6pPr indent="0" lvl="5" marL="0" algn="ctr">
              <a:spcBef>
                <a:spcPts val="0"/>
              </a:spcBef>
              <a:buNone/>
              <a:defRPr b="1" i="0" sz="750">
                <a:solidFill>
                  <a:schemeClr val="accent4"/>
                </a:solidFill>
                <a:latin typeface="Calibri"/>
                <a:ea typeface="Calibri"/>
                <a:cs typeface="Calibri"/>
                <a:sym typeface="Calibri"/>
              </a:defRPr>
            </a:lvl6pPr>
            <a:lvl7pPr indent="0" lvl="6" marL="0" algn="ctr">
              <a:spcBef>
                <a:spcPts val="0"/>
              </a:spcBef>
              <a:buNone/>
              <a:defRPr b="1" i="0" sz="750">
                <a:solidFill>
                  <a:schemeClr val="accent4"/>
                </a:solidFill>
                <a:latin typeface="Calibri"/>
                <a:ea typeface="Calibri"/>
                <a:cs typeface="Calibri"/>
                <a:sym typeface="Calibri"/>
              </a:defRPr>
            </a:lvl7pPr>
            <a:lvl8pPr indent="0" lvl="7" marL="0" algn="ctr">
              <a:spcBef>
                <a:spcPts val="0"/>
              </a:spcBef>
              <a:buNone/>
              <a:defRPr b="1" i="0" sz="750">
                <a:solidFill>
                  <a:schemeClr val="accent4"/>
                </a:solidFill>
                <a:latin typeface="Calibri"/>
                <a:ea typeface="Calibri"/>
                <a:cs typeface="Calibri"/>
                <a:sym typeface="Calibri"/>
              </a:defRPr>
            </a:lvl8pPr>
            <a:lvl9pPr indent="0" lvl="8" marL="0" algn="ctr">
              <a:spcBef>
                <a:spcPts val="0"/>
              </a:spcBef>
              <a:buNone/>
              <a:defRPr b="1" i="0" sz="750">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olorful">
  <p:cSld name="Title Slide - Colorful">
    <p:bg>
      <p:bgPr>
        <a:solidFill>
          <a:schemeClr val="accent2"/>
        </a:solidFill>
      </p:bgPr>
    </p:bg>
    <p:spTree>
      <p:nvGrpSpPr>
        <p:cNvPr id="91" name="Shape 91"/>
        <p:cNvGrpSpPr/>
        <p:nvPr/>
      </p:nvGrpSpPr>
      <p:grpSpPr>
        <a:xfrm>
          <a:off x="0" y="0"/>
          <a:ext cx="0" cy="0"/>
          <a:chOff x="0" y="0"/>
          <a:chExt cx="0" cy="0"/>
        </a:xfrm>
      </p:grpSpPr>
      <p:sp>
        <p:nvSpPr>
          <p:cNvPr id="92" name="Google Shape;92;p43"/>
          <p:cNvSpPr/>
          <p:nvPr/>
        </p:nvSpPr>
        <p:spPr>
          <a:xfrm>
            <a:off x="0" y="0"/>
            <a:ext cx="9144000" cy="5143500"/>
          </a:xfrm>
          <a:prstGeom prst="rect">
            <a:avLst/>
          </a:prstGeom>
          <a:solidFill>
            <a:schemeClr val="lt2"/>
          </a:solidFill>
          <a:ln cap="flat" cmpd="sng" w="127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93" name="Google Shape;93;p43"/>
          <p:cNvSpPr txBox="1"/>
          <p:nvPr>
            <p:ph type="ctrTitle"/>
          </p:nvPr>
        </p:nvSpPr>
        <p:spPr>
          <a:xfrm>
            <a:off x="1116116" y="1219683"/>
            <a:ext cx="7451413" cy="567848"/>
          </a:xfrm>
          <a:prstGeom prst="rect">
            <a:avLst/>
          </a:prstGeom>
          <a:noFill/>
          <a:ln>
            <a:noFill/>
          </a:ln>
        </p:spPr>
        <p:txBody>
          <a:bodyPr anchorCtr="0" anchor="t" bIns="0" lIns="0" spcFirstLastPara="1" rIns="0" wrap="square" tIns="0">
            <a:spAutoFit/>
          </a:bodyPr>
          <a:lstStyle>
            <a:lvl1pPr lvl="0" algn="l">
              <a:lnSpc>
                <a:spcPct val="80000"/>
              </a:lnSpc>
              <a:spcBef>
                <a:spcPts val="0"/>
              </a:spcBef>
              <a:spcAft>
                <a:spcPts val="0"/>
              </a:spcAft>
              <a:buClr>
                <a:schemeClr val="dk1"/>
              </a:buClr>
              <a:buSzPts val="4500"/>
              <a:buFont typeface="Calibri"/>
              <a:buNone/>
              <a:defRPr b="1" i="1" sz="45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43"/>
          <p:cNvSpPr txBox="1"/>
          <p:nvPr>
            <p:ph idx="1" type="subTitle"/>
          </p:nvPr>
        </p:nvSpPr>
        <p:spPr>
          <a:xfrm>
            <a:off x="1121760" y="2992564"/>
            <a:ext cx="5322202" cy="252011"/>
          </a:xfrm>
          <a:prstGeom prst="rect">
            <a:avLst/>
          </a:prstGeom>
          <a:noFill/>
          <a:ln>
            <a:noFill/>
          </a:ln>
        </p:spPr>
        <p:txBody>
          <a:bodyPr anchorCtr="0" anchor="t" bIns="0" lIns="0" spcFirstLastPara="1" rIns="0" wrap="square" tIns="0">
            <a:spAutoFit/>
          </a:bodyPr>
          <a:lstStyle>
            <a:lvl1pPr lvl="0" algn="l">
              <a:lnSpc>
                <a:spcPct val="100000"/>
              </a:lnSpc>
              <a:spcBef>
                <a:spcPts val="750"/>
              </a:spcBef>
              <a:spcAft>
                <a:spcPts val="0"/>
              </a:spcAft>
              <a:buSzPts val="1650"/>
              <a:buNone/>
              <a:defRPr b="1" i="0" sz="1650">
                <a:solidFill>
                  <a:schemeClr val="accent2"/>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p:txBody>
      </p:sp>
      <p:pic>
        <p:nvPicPr>
          <p:cNvPr id="95" name="Google Shape;95;p43"/>
          <p:cNvPicPr preferRelativeResize="0"/>
          <p:nvPr/>
        </p:nvPicPr>
        <p:blipFill rotWithShape="1">
          <a:blip r:embed="rId2">
            <a:alphaModFix/>
          </a:blip>
          <a:srcRect b="0" l="0" r="0" t="0"/>
          <a:stretch/>
        </p:blipFill>
        <p:spPr>
          <a:xfrm>
            <a:off x="7366000" y="0"/>
            <a:ext cx="1778000" cy="5143500"/>
          </a:xfrm>
          <a:prstGeom prst="rect">
            <a:avLst/>
          </a:prstGeom>
          <a:noFill/>
          <a:ln>
            <a:noFill/>
          </a:ln>
        </p:spPr>
      </p:pic>
      <p:cxnSp>
        <p:nvCxnSpPr>
          <p:cNvPr id="96" name="Google Shape;96;p43"/>
          <p:cNvCxnSpPr/>
          <p:nvPr/>
        </p:nvCxnSpPr>
        <p:spPr>
          <a:xfrm>
            <a:off x="8400500" y="4702926"/>
            <a:ext cx="0" cy="120015"/>
          </a:xfrm>
          <a:prstGeom prst="straightConnector1">
            <a:avLst/>
          </a:prstGeom>
          <a:noFill/>
          <a:ln cap="flat" cmpd="sng" w="9525">
            <a:solidFill>
              <a:schemeClr val="accent4"/>
            </a:solidFill>
            <a:prstDash val="solid"/>
            <a:round/>
            <a:headEnd len="sm" w="sm" type="none"/>
            <a:tailEnd len="sm" w="sm" type="none"/>
          </a:ln>
        </p:spPr>
      </p:cxnSp>
      <p:sp>
        <p:nvSpPr>
          <p:cNvPr id="97" name="Google Shape;97;p43"/>
          <p:cNvSpPr/>
          <p:nvPr>
            <p:ph idx="12" type="sldNum"/>
          </p:nvPr>
        </p:nvSpPr>
        <p:spPr>
          <a:xfrm>
            <a:off x="8410660" y="4635961"/>
            <a:ext cx="365760" cy="274320"/>
          </a:xfrm>
          <a:prstGeom prst="ellipse">
            <a:avLst/>
          </a:prstGeom>
          <a:noFill/>
          <a:ln>
            <a:noFill/>
          </a:ln>
        </p:spPr>
        <p:txBody>
          <a:bodyPr anchorCtr="0" anchor="ctr" bIns="45700" lIns="18275" spcFirstLastPara="1" rIns="18275" wrap="square" tIns="45700">
            <a:noAutofit/>
          </a:bodyPr>
          <a:lstStyle>
            <a:lvl1pPr indent="0" lvl="0" marL="0" algn="ctr">
              <a:spcBef>
                <a:spcPts val="0"/>
              </a:spcBef>
              <a:buNone/>
              <a:defRPr b="1" i="0" sz="750">
                <a:solidFill>
                  <a:schemeClr val="accent4"/>
                </a:solidFill>
                <a:latin typeface="Calibri"/>
                <a:ea typeface="Calibri"/>
                <a:cs typeface="Calibri"/>
                <a:sym typeface="Calibri"/>
              </a:defRPr>
            </a:lvl1pPr>
            <a:lvl2pPr indent="0" lvl="1" marL="0" algn="ctr">
              <a:spcBef>
                <a:spcPts val="0"/>
              </a:spcBef>
              <a:buNone/>
              <a:defRPr b="1" i="0" sz="750">
                <a:solidFill>
                  <a:schemeClr val="accent4"/>
                </a:solidFill>
                <a:latin typeface="Calibri"/>
                <a:ea typeface="Calibri"/>
                <a:cs typeface="Calibri"/>
                <a:sym typeface="Calibri"/>
              </a:defRPr>
            </a:lvl2pPr>
            <a:lvl3pPr indent="0" lvl="2" marL="0" algn="ctr">
              <a:spcBef>
                <a:spcPts val="0"/>
              </a:spcBef>
              <a:buNone/>
              <a:defRPr b="1" i="0" sz="750">
                <a:solidFill>
                  <a:schemeClr val="accent4"/>
                </a:solidFill>
                <a:latin typeface="Calibri"/>
                <a:ea typeface="Calibri"/>
                <a:cs typeface="Calibri"/>
                <a:sym typeface="Calibri"/>
              </a:defRPr>
            </a:lvl3pPr>
            <a:lvl4pPr indent="0" lvl="3" marL="0" algn="ctr">
              <a:spcBef>
                <a:spcPts val="0"/>
              </a:spcBef>
              <a:buNone/>
              <a:defRPr b="1" i="0" sz="750">
                <a:solidFill>
                  <a:schemeClr val="accent4"/>
                </a:solidFill>
                <a:latin typeface="Calibri"/>
                <a:ea typeface="Calibri"/>
                <a:cs typeface="Calibri"/>
                <a:sym typeface="Calibri"/>
              </a:defRPr>
            </a:lvl4pPr>
            <a:lvl5pPr indent="0" lvl="4" marL="0" algn="ctr">
              <a:spcBef>
                <a:spcPts val="0"/>
              </a:spcBef>
              <a:buNone/>
              <a:defRPr b="1" i="0" sz="750">
                <a:solidFill>
                  <a:schemeClr val="accent4"/>
                </a:solidFill>
                <a:latin typeface="Calibri"/>
                <a:ea typeface="Calibri"/>
                <a:cs typeface="Calibri"/>
                <a:sym typeface="Calibri"/>
              </a:defRPr>
            </a:lvl5pPr>
            <a:lvl6pPr indent="0" lvl="5" marL="0" algn="ctr">
              <a:spcBef>
                <a:spcPts val="0"/>
              </a:spcBef>
              <a:buNone/>
              <a:defRPr b="1" i="0" sz="750">
                <a:solidFill>
                  <a:schemeClr val="accent4"/>
                </a:solidFill>
                <a:latin typeface="Calibri"/>
                <a:ea typeface="Calibri"/>
                <a:cs typeface="Calibri"/>
                <a:sym typeface="Calibri"/>
              </a:defRPr>
            </a:lvl6pPr>
            <a:lvl7pPr indent="0" lvl="6" marL="0" algn="ctr">
              <a:spcBef>
                <a:spcPts val="0"/>
              </a:spcBef>
              <a:buNone/>
              <a:defRPr b="1" i="0" sz="750">
                <a:solidFill>
                  <a:schemeClr val="accent4"/>
                </a:solidFill>
                <a:latin typeface="Calibri"/>
                <a:ea typeface="Calibri"/>
                <a:cs typeface="Calibri"/>
                <a:sym typeface="Calibri"/>
              </a:defRPr>
            </a:lvl7pPr>
            <a:lvl8pPr indent="0" lvl="7" marL="0" algn="ctr">
              <a:spcBef>
                <a:spcPts val="0"/>
              </a:spcBef>
              <a:buNone/>
              <a:defRPr b="1" i="0" sz="750">
                <a:solidFill>
                  <a:schemeClr val="accent4"/>
                </a:solidFill>
                <a:latin typeface="Calibri"/>
                <a:ea typeface="Calibri"/>
                <a:cs typeface="Calibri"/>
                <a:sym typeface="Calibri"/>
              </a:defRPr>
            </a:lvl8pPr>
            <a:lvl9pPr indent="0" lvl="8" marL="0" algn="ctr">
              <a:spcBef>
                <a:spcPts val="0"/>
              </a:spcBef>
              <a:buNone/>
              <a:defRPr b="1" i="0" sz="750">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Copy">
  <p:cSld name="Content Slide - Copy">
    <p:bg>
      <p:bgPr>
        <a:solidFill>
          <a:schemeClr val="accent4"/>
        </a:solidFill>
      </p:bgPr>
    </p:bg>
    <p:spTree>
      <p:nvGrpSpPr>
        <p:cNvPr id="98" name="Shape 98"/>
        <p:cNvGrpSpPr/>
        <p:nvPr/>
      </p:nvGrpSpPr>
      <p:grpSpPr>
        <a:xfrm>
          <a:off x="0" y="0"/>
          <a:ext cx="0" cy="0"/>
          <a:chOff x="0" y="0"/>
          <a:chExt cx="0" cy="0"/>
        </a:xfrm>
      </p:grpSpPr>
      <p:pic>
        <p:nvPicPr>
          <p:cNvPr id="99" name="Google Shape;99;p44"/>
          <p:cNvPicPr preferRelativeResize="0"/>
          <p:nvPr/>
        </p:nvPicPr>
        <p:blipFill rotWithShape="1">
          <a:blip r:embed="rId2">
            <a:alphaModFix/>
          </a:blip>
          <a:srcRect b="0" l="0" r="0" t="0"/>
          <a:stretch/>
        </p:blipFill>
        <p:spPr>
          <a:xfrm>
            <a:off x="5257" y="0"/>
            <a:ext cx="8636000" cy="685800"/>
          </a:xfrm>
          <a:prstGeom prst="rect">
            <a:avLst/>
          </a:prstGeom>
          <a:noFill/>
          <a:ln>
            <a:noFill/>
          </a:ln>
        </p:spPr>
      </p:pic>
      <p:sp>
        <p:nvSpPr>
          <p:cNvPr id="100" name="Google Shape;100;p44"/>
          <p:cNvSpPr txBox="1"/>
          <p:nvPr>
            <p:ph type="ctrTitle"/>
          </p:nvPr>
        </p:nvSpPr>
        <p:spPr>
          <a:xfrm>
            <a:off x="1117214" y="332005"/>
            <a:ext cx="6925732" cy="37394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2"/>
              </a:buClr>
              <a:buSzPts val="2700"/>
              <a:buFont typeface="Calibri"/>
              <a:buNone/>
              <a:defRPr b="1" i="1" sz="2700" cap="none">
                <a:solidFill>
                  <a:schemeClr val="l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44"/>
          <p:cNvSpPr txBox="1"/>
          <p:nvPr>
            <p:ph idx="1" type="subTitle"/>
          </p:nvPr>
        </p:nvSpPr>
        <p:spPr>
          <a:xfrm>
            <a:off x="1117213" y="1008875"/>
            <a:ext cx="5491495" cy="256199"/>
          </a:xfrm>
          <a:prstGeom prst="rect">
            <a:avLst/>
          </a:prstGeom>
          <a:noFill/>
          <a:ln>
            <a:noFill/>
          </a:ln>
        </p:spPr>
        <p:txBody>
          <a:bodyPr anchorCtr="0" anchor="t" bIns="0" lIns="0" spcFirstLastPara="1" rIns="0" wrap="square" tIns="0">
            <a:spAutoFit/>
          </a:bodyPr>
          <a:lstStyle>
            <a:lvl1pPr lvl="0" algn="l">
              <a:lnSpc>
                <a:spcPct val="100000"/>
              </a:lnSpc>
              <a:spcBef>
                <a:spcPts val="750"/>
              </a:spcBef>
              <a:spcAft>
                <a:spcPts val="0"/>
              </a:spcAft>
              <a:buSzPts val="1650"/>
              <a:buNone/>
              <a:defRPr b="1" i="0" sz="1650">
                <a:solidFill>
                  <a:schemeClr val="accent2"/>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p:txBody>
      </p:sp>
      <p:sp>
        <p:nvSpPr>
          <p:cNvPr id="102" name="Google Shape;102;p44"/>
          <p:cNvSpPr txBox="1"/>
          <p:nvPr>
            <p:ph idx="2" type="body"/>
          </p:nvPr>
        </p:nvSpPr>
        <p:spPr>
          <a:xfrm>
            <a:off x="1821465" y="1471905"/>
            <a:ext cx="5524500" cy="2558653"/>
          </a:xfrm>
          <a:prstGeom prst="rect">
            <a:avLst/>
          </a:prstGeom>
          <a:noFill/>
          <a:ln>
            <a:noFill/>
          </a:ln>
        </p:spPr>
        <p:txBody>
          <a:bodyPr anchorCtr="0" anchor="t" bIns="0" lIns="0" spcFirstLastPara="1" rIns="0" wrap="square" tIns="0">
            <a:normAutofit/>
          </a:bodyPr>
          <a:lstStyle>
            <a:lvl1pPr indent="-314325" lvl="0" marL="457200" marR="0" algn="l">
              <a:lnSpc>
                <a:spcPct val="100000"/>
              </a:lnSpc>
              <a:spcBef>
                <a:spcPts val="0"/>
              </a:spcBef>
              <a:spcAft>
                <a:spcPts val="0"/>
              </a:spcAft>
              <a:buClr>
                <a:schemeClr val="dk1"/>
              </a:buClr>
              <a:buSzPts val="1350"/>
              <a:buFont typeface="Noto Sans Symbols"/>
              <a:buChar char="▪"/>
              <a:defRPr b="0" i="0" sz="1350">
                <a:solidFill>
                  <a:schemeClr val="dk1"/>
                </a:solidFill>
                <a:latin typeface="Calibri"/>
                <a:ea typeface="Calibri"/>
                <a:cs typeface="Calibri"/>
                <a:sym typeface="Calibri"/>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cxnSp>
        <p:nvCxnSpPr>
          <p:cNvPr id="103" name="Google Shape;103;p44"/>
          <p:cNvCxnSpPr/>
          <p:nvPr/>
        </p:nvCxnSpPr>
        <p:spPr>
          <a:xfrm>
            <a:off x="8400500" y="4702926"/>
            <a:ext cx="0" cy="120015"/>
          </a:xfrm>
          <a:prstGeom prst="straightConnector1">
            <a:avLst/>
          </a:prstGeom>
          <a:noFill/>
          <a:ln cap="flat" cmpd="sng" w="9525">
            <a:solidFill>
              <a:schemeClr val="dk1"/>
            </a:solidFill>
            <a:prstDash val="solid"/>
            <a:round/>
            <a:headEnd len="sm" w="sm" type="none"/>
            <a:tailEnd len="sm" w="sm" type="none"/>
          </a:ln>
        </p:spPr>
      </p:cxnSp>
      <p:sp>
        <p:nvSpPr>
          <p:cNvPr id="104" name="Google Shape;104;p44"/>
          <p:cNvSpPr/>
          <p:nvPr>
            <p:ph idx="12" type="sldNum"/>
          </p:nvPr>
        </p:nvSpPr>
        <p:spPr>
          <a:xfrm>
            <a:off x="8413374" y="4635961"/>
            <a:ext cx="365760" cy="274320"/>
          </a:xfrm>
          <a:prstGeom prst="ellipse">
            <a:avLst/>
          </a:prstGeom>
          <a:noFill/>
          <a:ln>
            <a:noFill/>
          </a:ln>
        </p:spPr>
        <p:txBody>
          <a:bodyPr anchorCtr="0" anchor="ctr" bIns="45700" lIns="18275" spcFirstLastPara="1" rIns="18275" wrap="square" tIns="45700">
            <a:noAutofit/>
          </a:bodyPr>
          <a:lstStyle>
            <a:lvl1pPr indent="0" lvl="0" marL="0" algn="ctr">
              <a:spcBef>
                <a:spcPts val="0"/>
              </a:spcBef>
              <a:buNone/>
              <a:defRPr b="1" i="0" sz="750">
                <a:solidFill>
                  <a:schemeClr val="dk1"/>
                </a:solidFill>
                <a:latin typeface="Calibri"/>
                <a:ea typeface="Calibri"/>
                <a:cs typeface="Calibri"/>
                <a:sym typeface="Calibri"/>
              </a:defRPr>
            </a:lvl1pPr>
            <a:lvl2pPr indent="0" lvl="1" marL="0" algn="ctr">
              <a:spcBef>
                <a:spcPts val="0"/>
              </a:spcBef>
              <a:buNone/>
              <a:defRPr b="1" i="0" sz="750">
                <a:solidFill>
                  <a:schemeClr val="dk1"/>
                </a:solidFill>
                <a:latin typeface="Calibri"/>
                <a:ea typeface="Calibri"/>
                <a:cs typeface="Calibri"/>
                <a:sym typeface="Calibri"/>
              </a:defRPr>
            </a:lvl2pPr>
            <a:lvl3pPr indent="0" lvl="2" marL="0" algn="ctr">
              <a:spcBef>
                <a:spcPts val="0"/>
              </a:spcBef>
              <a:buNone/>
              <a:defRPr b="1" i="0" sz="750">
                <a:solidFill>
                  <a:schemeClr val="dk1"/>
                </a:solidFill>
                <a:latin typeface="Calibri"/>
                <a:ea typeface="Calibri"/>
                <a:cs typeface="Calibri"/>
                <a:sym typeface="Calibri"/>
              </a:defRPr>
            </a:lvl3pPr>
            <a:lvl4pPr indent="0" lvl="3" marL="0" algn="ctr">
              <a:spcBef>
                <a:spcPts val="0"/>
              </a:spcBef>
              <a:buNone/>
              <a:defRPr b="1" i="0" sz="750">
                <a:solidFill>
                  <a:schemeClr val="dk1"/>
                </a:solidFill>
                <a:latin typeface="Calibri"/>
                <a:ea typeface="Calibri"/>
                <a:cs typeface="Calibri"/>
                <a:sym typeface="Calibri"/>
              </a:defRPr>
            </a:lvl4pPr>
            <a:lvl5pPr indent="0" lvl="4" marL="0" algn="ctr">
              <a:spcBef>
                <a:spcPts val="0"/>
              </a:spcBef>
              <a:buNone/>
              <a:defRPr b="1" i="0" sz="750">
                <a:solidFill>
                  <a:schemeClr val="dk1"/>
                </a:solidFill>
                <a:latin typeface="Calibri"/>
                <a:ea typeface="Calibri"/>
                <a:cs typeface="Calibri"/>
                <a:sym typeface="Calibri"/>
              </a:defRPr>
            </a:lvl5pPr>
            <a:lvl6pPr indent="0" lvl="5" marL="0" algn="ctr">
              <a:spcBef>
                <a:spcPts val="0"/>
              </a:spcBef>
              <a:buNone/>
              <a:defRPr b="1" i="0" sz="750">
                <a:solidFill>
                  <a:schemeClr val="dk1"/>
                </a:solidFill>
                <a:latin typeface="Calibri"/>
                <a:ea typeface="Calibri"/>
                <a:cs typeface="Calibri"/>
                <a:sym typeface="Calibri"/>
              </a:defRPr>
            </a:lvl6pPr>
            <a:lvl7pPr indent="0" lvl="6" marL="0" algn="ctr">
              <a:spcBef>
                <a:spcPts val="0"/>
              </a:spcBef>
              <a:buNone/>
              <a:defRPr b="1" i="0" sz="750">
                <a:solidFill>
                  <a:schemeClr val="dk1"/>
                </a:solidFill>
                <a:latin typeface="Calibri"/>
                <a:ea typeface="Calibri"/>
                <a:cs typeface="Calibri"/>
                <a:sym typeface="Calibri"/>
              </a:defRPr>
            </a:lvl7pPr>
            <a:lvl8pPr indent="0" lvl="7" marL="0" algn="ctr">
              <a:spcBef>
                <a:spcPts val="0"/>
              </a:spcBef>
              <a:buNone/>
              <a:defRPr b="1" i="0" sz="750">
                <a:solidFill>
                  <a:schemeClr val="dk1"/>
                </a:solidFill>
                <a:latin typeface="Calibri"/>
                <a:ea typeface="Calibri"/>
                <a:cs typeface="Calibri"/>
                <a:sym typeface="Calibri"/>
              </a:defRPr>
            </a:lvl8pPr>
            <a:lvl9pPr indent="0" lvl="8" marL="0" algn="ctr">
              <a:spcBef>
                <a:spcPts val="0"/>
              </a:spcBef>
              <a:buNone/>
              <a:defRPr b="1" i="0" sz="750">
                <a:solidFill>
                  <a:schemeClr val="dk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Copy &amp; Pic/Chart">
  <p:cSld name="Content Slide - Copy &amp; Pic/Chart">
    <p:bg>
      <p:bgPr>
        <a:solidFill>
          <a:schemeClr val="accent4"/>
        </a:solidFill>
      </p:bgPr>
    </p:bg>
    <p:spTree>
      <p:nvGrpSpPr>
        <p:cNvPr id="105" name="Shape 105"/>
        <p:cNvGrpSpPr/>
        <p:nvPr/>
      </p:nvGrpSpPr>
      <p:grpSpPr>
        <a:xfrm>
          <a:off x="0" y="0"/>
          <a:ext cx="0" cy="0"/>
          <a:chOff x="0" y="0"/>
          <a:chExt cx="0" cy="0"/>
        </a:xfrm>
      </p:grpSpPr>
      <p:pic>
        <p:nvPicPr>
          <p:cNvPr id="106" name="Google Shape;106;p45"/>
          <p:cNvPicPr preferRelativeResize="0"/>
          <p:nvPr/>
        </p:nvPicPr>
        <p:blipFill rotWithShape="1">
          <a:blip r:embed="rId2">
            <a:alphaModFix/>
          </a:blip>
          <a:srcRect b="0" l="0" r="0" t="0"/>
          <a:stretch/>
        </p:blipFill>
        <p:spPr>
          <a:xfrm>
            <a:off x="5257" y="0"/>
            <a:ext cx="8636000" cy="685800"/>
          </a:xfrm>
          <a:prstGeom prst="rect">
            <a:avLst/>
          </a:prstGeom>
          <a:noFill/>
          <a:ln>
            <a:noFill/>
          </a:ln>
        </p:spPr>
      </p:pic>
      <p:sp>
        <p:nvSpPr>
          <p:cNvPr id="107" name="Google Shape;107;p45"/>
          <p:cNvSpPr txBox="1"/>
          <p:nvPr>
            <p:ph type="ctrTitle"/>
          </p:nvPr>
        </p:nvSpPr>
        <p:spPr>
          <a:xfrm>
            <a:off x="1117214" y="332005"/>
            <a:ext cx="6925732" cy="373949"/>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2"/>
              </a:buClr>
              <a:buSzPts val="2700"/>
              <a:buFont typeface="Calibri"/>
              <a:buNone/>
              <a:defRPr b="1" i="1" sz="2700" cap="none">
                <a:solidFill>
                  <a:schemeClr val="l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45"/>
          <p:cNvSpPr txBox="1"/>
          <p:nvPr>
            <p:ph idx="1" type="subTitle"/>
          </p:nvPr>
        </p:nvSpPr>
        <p:spPr>
          <a:xfrm>
            <a:off x="1117680" y="1008874"/>
            <a:ext cx="5466371" cy="253916"/>
          </a:xfrm>
          <a:prstGeom prst="rect">
            <a:avLst/>
          </a:prstGeom>
          <a:noFill/>
          <a:ln>
            <a:noFill/>
          </a:ln>
        </p:spPr>
        <p:txBody>
          <a:bodyPr anchorCtr="0" anchor="t" bIns="0" lIns="0" spcFirstLastPara="1" rIns="0" wrap="square" tIns="0">
            <a:spAutoFit/>
          </a:bodyPr>
          <a:lstStyle>
            <a:lvl1pPr lvl="0" algn="l">
              <a:lnSpc>
                <a:spcPct val="100000"/>
              </a:lnSpc>
              <a:spcBef>
                <a:spcPts val="750"/>
              </a:spcBef>
              <a:spcAft>
                <a:spcPts val="0"/>
              </a:spcAft>
              <a:buSzPts val="1650"/>
              <a:buNone/>
              <a:defRPr b="1" i="0" sz="1650">
                <a:solidFill>
                  <a:schemeClr val="accent2"/>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p:txBody>
      </p:sp>
      <p:sp>
        <p:nvSpPr>
          <p:cNvPr id="109" name="Google Shape;109;p45"/>
          <p:cNvSpPr txBox="1"/>
          <p:nvPr>
            <p:ph idx="2" type="body"/>
          </p:nvPr>
        </p:nvSpPr>
        <p:spPr>
          <a:xfrm>
            <a:off x="1128502" y="1438041"/>
            <a:ext cx="3443499" cy="2558653"/>
          </a:xfrm>
          <a:prstGeom prst="rect">
            <a:avLst/>
          </a:prstGeom>
          <a:noFill/>
          <a:ln>
            <a:noFill/>
          </a:ln>
        </p:spPr>
        <p:txBody>
          <a:bodyPr anchorCtr="0" anchor="t" bIns="0" lIns="0" spcFirstLastPara="1" rIns="0" wrap="square" tIns="0">
            <a:normAutofit/>
          </a:bodyPr>
          <a:lstStyle>
            <a:lvl1pPr indent="-314325" lvl="0" marL="457200" marR="0" algn="l">
              <a:lnSpc>
                <a:spcPct val="100000"/>
              </a:lnSpc>
              <a:spcBef>
                <a:spcPts val="0"/>
              </a:spcBef>
              <a:spcAft>
                <a:spcPts val="0"/>
              </a:spcAft>
              <a:buClr>
                <a:schemeClr val="dk1"/>
              </a:buClr>
              <a:buSzPts val="1350"/>
              <a:buFont typeface="Noto Sans Symbols"/>
              <a:buChar char="▪"/>
              <a:defRPr b="0" i="0" sz="1350">
                <a:solidFill>
                  <a:schemeClr val="dk1"/>
                </a:solidFill>
                <a:latin typeface="Calibri"/>
                <a:ea typeface="Calibri"/>
                <a:cs typeface="Calibri"/>
                <a:sym typeface="Calibri"/>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descr="Picture or Chart" id="110" name="Google Shape;110;p45"/>
          <p:cNvSpPr txBox="1"/>
          <p:nvPr>
            <p:ph idx="3" type="body"/>
          </p:nvPr>
        </p:nvSpPr>
        <p:spPr>
          <a:xfrm>
            <a:off x="4765676" y="1440657"/>
            <a:ext cx="3965575" cy="2237185"/>
          </a:xfrm>
          <a:prstGeom prst="rect">
            <a:avLst/>
          </a:prstGeom>
          <a:noFill/>
          <a:ln>
            <a:noFill/>
          </a:ln>
        </p:spPr>
        <p:txBody>
          <a:bodyPr anchorCtr="0" anchor="ctr" bIns="0" lIns="0" spcFirstLastPara="1" rIns="0" wrap="square" tIns="0">
            <a:normAutofit/>
          </a:bodyPr>
          <a:lstStyle>
            <a:lvl1pPr indent="-314325" lvl="0" marL="457200" algn="ctr">
              <a:lnSpc>
                <a:spcPct val="100000"/>
              </a:lnSpc>
              <a:spcBef>
                <a:spcPts val="750"/>
              </a:spcBef>
              <a:spcAft>
                <a:spcPts val="0"/>
              </a:spcAft>
              <a:buSzPts val="1350"/>
              <a:buChar char="•"/>
              <a:defRPr b="0" i="0">
                <a:solidFill>
                  <a:schemeClr val="dk1"/>
                </a:solidFill>
                <a:latin typeface="Calibri"/>
                <a:ea typeface="Calibri"/>
                <a:cs typeface="Calibri"/>
                <a:sym typeface="Calibri"/>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228600" lvl="3" marL="1828800" algn="ctr">
              <a:lnSpc>
                <a:spcPct val="100000"/>
              </a:lnSpc>
              <a:spcBef>
                <a:spcPts val="750"/>
              </a:spcBef>
              <a:spcAft>
                <a:spcPts val="0"/>
              </a:spcAft>
              <a:buSzPts val="1200"/>
              <a:buNone/>
              <a:defRPr>
                <a:solidFill>
                  <a:schemeClr val="dk1"/>
                </a:solidFill>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cxnSp>
        <p:nvCxnSpPr>
          <p:cNvPr id="111" name="Google Shape;111;p45"/>
          <p:cNvCxnSpPr/>
          <p:nvPr/>
        </p:nvCxnSpPr>
        <p:spPr>
          <a:xfrm>
            <a:off x="8400500" y="4702926"/>
            <a:ext cx="0" cy="120015"/>
          </a:xfrm>
          <a:prstGeom prst="straightConnector1">
            <a:avLst/>
          </a:prstGeom>
          <a:noFill/>
          <a:ln cap="flat" cmpd="sng" w="9525">
            <a:solidFill>
              <a:schemeClr val="dk1"/>
            </a:solidFill>
            <a:prstDash val="solid"/>
            <a:round/>
            <a:headEnd len="sm" w="sm" type="none"/>
            <a:tailEnd len="sm" w="sm" type="none"/>
          </a:ln>
        </p:spPr>
      </p:cxnSp>
      <p:sp>
        <p:nvSpPr>
          <p:cNvPr id="112" name="Google Shape;112;p45"/>
          <p:cNvSpPr/>
          <p:nvPr>
            <p:ph idx="12" type="sldNum"/>
          </p:nvPr>
        </p:nvSpPr>
        <p:spPr>
          <a:xfrm>
            <a:off x="8413374" y="4635961"/>
            <a:ext cx="365760" cy="274320"/>
          </a:xfrm>
          <a:prstGeom prst="ellipse">
            <a:avLst/>
          </a:prstGeom>
          <a:noFill/>
          <a:ln>
            <a:noFill/>
          </a:ln>
        </p:spPr>
        <p:txBody>
          <a:bodyPr anchorCtr="0" anchor="ctr" bIns="45700" lIns="18275" spcFirstLastPara="1" rIns="18275" wrap="square" tIns="45700">
            <a:noAutofit/>
          </a:bodyPr>
          <a:lstStyle>
            <a:lvl1pPr indent="0" lvl="0" marL="0" algn="ctr">
              <a:spcBef>
                <a:spcPts val="0"/>
              </a:spcBef>
              <a:buNone/>
              <a:defRPr b="1" i="0" sz="750">
                <a:solidFill>
                  <a:schemeClr val="dk1"/>
                </a:solidFill>
                <a:latin typeface="Calibri"/>
                <a:ea typeface="Calibri"/>
                <a:cs typeface="Calibri"/>
                <a:sym typeface="Calibri"/>
              </a:defRPr>
            </a:lvl1pPr>
            <a:lvl2pPr indent="0" lvl="1" marL="0" algn="ctr">
              <a:spcBef>
                <a:spcPts val="0"/>
              </a:spcBef>
              <a:buNone/>
              <a:defRPr b="1" i="0" sz="750">
                <a:solidFill>
                  <a:schemeClr val="dk1"/>
                </a:solidFill>
                <a:latin typeface="Calibri"/>
                <a:ea typeface="Calibri"/>
                <a:cs typeface="Calibri"/>
                <a:sym typeface="Calibri"/>
              </a:defRPr>
            </a:lvl2pPr>
            <a:lvl3pPr indent="0" lvl="2" marL="0" algn="ctr">
              <a:spcBef>
                <a:spcPts val="0"/>
              </a:spcBef>
              <a:buNone/>
              <a:defRPr b="1" i="0" sz="750">
                <a:solidFill>
                  <a:schemeClr val="dk1"/>
                </a:solidFill>
                <a:latin typeface="Calibri"/>
                <a:ea typeface="Calibri"/>
                <a:cs typeface="Calibri"/>
                <a:sym typeface="Calibri"/>
              </a:defRPr>
            </a:lvl3pPr>
            <a:lvl4pPr indent="0" lvl="3" marL="0" algn="ctr">
              <a:spcBef>
                <a:spcPts val="0"/>
              </a:spcBef>
              <a:buNone/>
              <a:defRPr b="1" i="0" sz="750">
                <a:solidFill>
                  <a:schemeClr val="dk1"/>
                </a:solidFill>
                <a:latin typeface="Calibri"/>
                <a:ea typeface="Calibri"/>
                <a:cs typeface="Calibri"/>
                <a:sym typeface="Calibri"/>
              </a:defRPr>
            </a:lvl4pPr>
            <a:lvl5pPr indent="0" lvl="4" marL="0" algn="ctr">
              <a:spcBef>
                <a:spcPts val="0"/>
              </a:spcBef>
              <a:buNone/>
              <a:defRPr b="1" i="0" sz="750">
                <a:solidFill>
                  <a:schemeClr val="dk1"/>
                </a:solidFill>
                <a:latin typeface="Calibri"/>
                <a:ea typeface="Calibri"/>
                <a:cs typeface="Calibri"/>
                <a:sym typeface="Calibri"/>
              </a:defRPr>
            </a:lvl5pPr>
            <a:lvl6pPr indent="0" lvl="5" marL="0" algn="ctr">
              <a:spcBef>
                <a:spcPts val="0"/>
              </a:spcBef>
              <a:buNone/>
              <a:defRPr b="1" i="0" sz="750">
                <a:solidFill>
                  <a:schemeClr val="dk1"/>
                </a:solidFill>
                <a:latin typeface="Calibri"/>
                <a:ea typeface="Calibri"/>
                <a:cs typeface="Calibri"/>
                <a:sym typeface="Calibri"/>
              </a:defRPr>
            </a:lvl6pPr>
            <a:lvl7pPr indent="0" lvl="6" marL="0" algn="ctr">
              <a:spcBef>
                <a:spcPts val="0"/>
              </a:spcBef>
              <a:buNone/>
              <a:defRPr b="1" i="0" sz="750">
                <a:solidFill>
                  <a:schemeClr val="dk1"/>
                </a:solidFill>
                <a:latin typeface="Calibri"/>
                <a:ea typeface="Calibri"/>
                <a:cs typeface="Calibri"/>
                <a:sym typeface="Calibri"/>
              </a:defRPr>
            </a:lvl7pPr>
            <a:lvl8pPr indent="0" lvl="7" marL="0" algn="ctr">
              <a:spcBef>
                <a:spcPts val="0"/>
              </a:spcBef>
              <a:buNone/>
              <a:defRPr b="1" i="0" sz="750">
                <a:solidFill>
                  <a:schemeClr val="dk1"/>
                </a:solidFill>
                <a:latin typeface="Calibri"/>
                <a:ea typeface="Calibri"/>
                <a:cs typeface="Calibri"/>
                <a:sym typeface="Calibri"/>
              </a:defRPr>
            </a:lvl8pPr>
            <a:lvl9pPr indent="0" lvl="8" marL="0" algn="ctr">
              <a:spcBef>
                <a:spcPts val="0"/>
              </a:spcBef>
              <a:buNone/>
              <a:defRPr b="1" i="0" sz="750">
                <a:solidFill>
                  <a:schemeClr val="dk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Picture">
  <p:cSld name="Content Slide - Picture">
    <p:bg>
      <p:bgPr>
        <a:solidFill>
          <a:schemeClr val="accent4"/>
        </a:solidFill>
      </p:bgPr>
    </p:bg>
    <p:spTree>
      <p:nvGrpSpPr>
        <p:cNvPr id="113" name="Shape 113"/>
        <p:cNvGrpSpPr/>
        <p:nvPr/>
      </p:nvGrpSpPr>
      <p:grpSpPr>
        <a:xfrm>
          <a:off x="0" y="0"/>
          <a:ext cx="0" cy="0"/>
          <a:chOff x="0" y="0"/>
          <a:chExt cx="0" cy="0"/>
        </a:xfrm>
      </p:grpSpPr>
      <p:sp>
        <p:nvSpPr>
          <p:cNvPr descr="Description of Picture" id="114" name="Google Shape;114;p46"/>
          <p:cNvSpPr/>
          <p:nvPr>
            <p:ph idx="2" type="pic"/>
          </p:nvPr>
        </p:nvSpPr>
        <p:spPr>
          <a:xfrm>
            <a:off x="0" y="0"/>
            <a:ext cx="9144000" cy="5143500"/>
          </a:xfrm>
          <a:prstGeom prst="rect">
            <a:avLst/>
          </a:prstGeom>
          <a:noFill/>
          <a:ln>
            <a:noFill/>
          </a:ln>
        </p:spPr>
      </p:sp>
      <p:sp>
        <p:nvSpPr>
          <p:cNvPr id="115" name="Google Shape;115;p46"/>
          <p:cNvSpPr txBox="1"/>
          <p:nvPr>
            <p:ph type="ctrTitle"/>
          </p:nvPr>
        </p:nvSpPr>
        <p:spPr>
          <a:xfrm>
            <a:off x="381000" y="228600"/>
            <a:ext cx="2879168" cy="560923"/>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dk1"/>
              </a:buClr>
              <a:buSzPts val="1350"/>
              <a:buFont typeface="Calibri"/>
              <a:buNone/>
              <a:defRPr b="1" i="0" sz="1350" cap="none">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6" name="Google Shape;116;p46"/>
          <p:cNvPicPr preferRelativeResize="0"/>
          <p:nvPr/>
        </p:nvPicPr>
        <p:blipFill rotWithShape="1">
          <a:blip r:embed="rId2">
            <a:alphaModFix/>
          </a:blip>
          <a:srcRect b="0" l="0" r="0" t="0"/>
          <a:stretch/>
        </p:blipFill>
        <p:spPr>
          <a:xfrm>
            <a:off x="7366000" y="0"/>
            <a:ext cx="1778000" cy="5143500"/>
          </a:xfrm>
          <a:prstGeom prst="rect">
            <a:avLst/>
          </a:prstGeom>
          <a:noFill/>
          <a:ln>
            <a:noFill/>
          </a:ln>
        </p:spPr>
      </p:pic>
      <p:cxnSp>
        <p:nvCxnSpPr>
          <p:cNvPr id="117" name="Google Shape;117;p46"/>
          <p:cNvCxnSpPr/>
          <p:nvPr/>
        </p:nvCxnSpPr>
        <p:spPr>
          <a:xfrm>
            <a:off x="8400500" y="4702926"/>
            <a:ext cx="0" cy="120015"/>
          </a:xfrm>
          <a:prstGeom prst="straightConnector1">
            <a:avLst/>
          </a:prstGeom>
          <a:noFill/>
          <a:ln cap="flat" cmpd="sng" w="9525">
            <a:solidFill>
              <a:schemeClr val="accent4"/>
            </a:solidFill>
            <a:prstDash val="solid"/>
            <a:round/>
            <a:headEnd len="sm" w="sm" type="none"/>
            <a:tailEnd len="sm" w="sm" type="none"/>
          </a:ln>
        </p:spPr>
      </p:cxnSp>
      <p:sp>
        <p:nvSpPr>
          <p:cNvPr id="118" name="Google Shape;118;p46"/>
          <p:cNvSpPr/>
          <p:nvPr>
            <p:ph idx="12" type="sldNum"/>
          </p:nvPr>
        </p:nvSpPr>
        <p:spPr>
          <a:xfrm>
            <a:off x="8413374" y="4635961"/>
            <a:ext cx="365760" cy="274320"/>
          </a:xfrm>
          <a:prstGeom prst="ellipse">
            <a:avLst/>
          </a:prstGeom>
          <a:noFill/>
          <a:ln>
            <a:noFill/>
          </a:ln>
        </p:spPr>
        <p:txBody>
          <a:bodyPr anchorCtr="0" anchor="ctr" bIns="45700" lIns="18275" spcFirstLastPara="1" rIns="18275" wrap="square" tIns="45700">
            <a:noAutofit/>
          </a:bodyPr>
          <a:lstStyle>
            <a:lvl1pPr indent="0" lvl="0" marL="0" algn="ctr">
              <a:spcBef>
                <a:spcPts val="0"/>
              </a:spcBef>
              <a:buNone/>
              <a:defRPr b="1" i="0" sz="750">
                <a:solidFill>
                  <a:schemeClr val="accent4"/>
                </a:solidFill>
                <a:latin typeface="Calibri"/>
                <a:ea typeface="Calibri"/>
                <a:cs typeface="Calibri"/>
                <a:sym typeface="Calibri"/>
              </a:defRPr>
            </a:lvl1pPr>
            <a:lvl2pPr indent="0" lvl="1" marL="0" algn="ctr">
              <a:spcBef>
                <a:spcPts val="0"/>
              </a:spcBef>
              <a:buNone/>
              <a:defRPr b="1" i="0" sz="750">
                <a:solidFill>
                  <a:schemeClr val="accent4"/>
                </a:solidFill>
                <a:latin typeface="Calibri"/>
                <a:ea typeface="Calibri"/>
                <a:cs typeface="Calibri"/>
                <a:sym typeface="Calibri"/>
              </a:defRPr>
            </a:lvl2pPr>
            <a:lvl3pPr indent="0" lvl="2" marL="0" algn="ctr">
              <a:spcBef>
                <a:spcPts val="0"/>
              </a:spcBef>
              <a:buNone/>
              <a:defRPr b="1" i="0" sz="750">
                <a:solidFill>
                  <a:schemeClr val="accent4"/>
                </a:solidFill>
                <a:latin typeface="Calibri"/>
                <a:ea typeface="Calibri"/>
                <a:cs typeface="Calibri"/>
                <a:sym typeface="Calibri"/>
              </a:defRPr>
            </a:lvl3pPr>
            <a:lvl4pPr indent="0" lvl="3" marL="0" algn="ctr">
              <a:spcBef>
                <a:spcPts val="0"/>
              </a:spcBef>
              <a:buNone/>
              <a:defRPr b="1" i="0" sz="750">
                <a:solidFill>
                  <a:schemeClr val="accent4"/>
                </a:solidFill>
                <a:latin typeface="Calibri"/>
                <a:ea typeface="Calibri"/>
                <a:cs typeface="Calibri"/>
                <a:sym typeface="Calibri"/>
              </a:defRPr>
            </a:lvl4pPr>
            <a:lvl5pPr indent="0" lvl="4" marL="0" algn="ctr">
              <a:spcBef>
                <a:spcPts val="0"/>
              </a:spcBef>
              <a:buNone/>
              <a:defRPr b="1" i="0" sz="750">
                <a:solidFill>
                  <a:schemeClr val="accent4"/>
                </a:solidFill>
                <a:latin typeface="Calibri"/>
                <a:ea typeface="Calibri"/>
                <a:cs typeface="Calibri"/>
                <a:sym typeface="Calibri"/>
              </a:defRPr>
            </a:lvl5pPr>
            <a:lvl6pPr indent="0" lvl="5" marL="0" algn="ctr">
              <a:spcBef>
                <a:spcPts val="0"/>
              </a:spcBef>
              <a:buNone/>
              <a:defRPr b="1" i="0" sz="750">
                <a:solidFill>
                  <a:schemeClr val="accent4"/>
                </a:solidFill>
                <a:latin typeface="Calibri"/>
                <a:ea typeface="Calibri"/>
                <a:cs typeface="Calibri"/>
                <a:sym typeface="Calibri"/>
              </a:defRPr>
            </a:lvl6pPr>
            <a:lvl7pPr indent="0" lvl="6" marL="0" algn="ctr">
              <a:spcBef>
                <a:spcPts val="0"/>
              </a:spcBef>
              <a:buNone/>
              <a:defRPr b="1" i="0" sz="750">
                <a:solidFill>
                  <a:schemeClr val="accent4"/>
                </a:solidFill>
                <a:latin typeface="Calibri"/>
                <a:ea typeface="Calibri"/>
                <a:cs typeface="Calibri"/>
                <a:sym typeface="Calibri"/>
              </a:defRPr>
            </a:lvl7pPr>
            <a:lvl8pPr indent="0" lvl="7" marL="0" algn="ctr">
              <a:spcBef>
                <a:spcPts val="0"/>
              </a:spcBef>
              <a:buNone/>
              <a:defRPr b="1" i="0" sz="750">
                <a:solidFill>
                  <a:schemeClr val="accent4"/>
                </a:solidFill>
                <a:latin typeface="Calibri"/>
                <a:ea typeface="Calibri"/>
                <a:cs typeface="Calibri"/>
                <a:sym typeface="Calibri"/>
              </a:defRPr>
            </a:lvl8pPr>
            <a:lvl9pPr indent="0" lvl="8" marL="0" algn="ctr">
              <a:spcBef>
                <a:spcPts val="0"/>
              </a:spcBef>
              <a:buNone/>
              <a:defRPr b="1" i="0" sz="750">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Fact/Highlight">
  <p:cSld name="Content Slide - Fact/Highlight">
    <p:bg>
      <p:bgPr>
        <a:solidFill>
          <a:schemeClr val="accent2"/>
        </a:solidFill>
      </p:bgPr>
    </p:bg>
    <p:spTree>
      <p:nvGrpSpPr>
        <p:cNvPr id="119" name="Shape 119"/>
        <p:cNvGrpSpPr/>
        <p:nvPr/>
      </p:nvGrpSpPr>
      <p:grpSpPr>
        <a:xfrm>
          <a:off x="0" y="0"/>
          <a:ext cx="0" cy="0"/>
          <a:chOff x="0" y="0"/>
          <a:chExt cx="0" cy="0"/>
        </a:xfrm>
      </p:grpSpPr>
      <p:sp>
        <p:nvSpPr>
          <p:cNvPr id="120" name="Google Shape;120;p47"/>
          <p:cNvSpPr/>
          <p:nvPr/>
        </p:nvSpPr>
        <p:spPr>
          <a:xfrm>
            <a:off x="1" y="0"/>
            <a:ext cx="9143999" cy="513915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21" name="Google Shape;121;p47"/>
          <p:cNvSpPr txBox="1"/>
          <p:nvPr>
            <p:ph type="ctrTitle"/>
          </p:nvPr>
        </p:nvSpPr>
        <p:spPr>
          <a:xfrm>
            <a:off x="2170159" y="1099925"/>
            <a:ext cx="4814498" cy="908230"/>
          </a:xfrm>
          <a:prstGeom prst="rect">
            <a:avLst/>
          </a:prstGeom>
          <a:noFill/>
          <a:ln>
            <a:noFill/>
          </a:ln>
        </p:spPr>
        <p:txBody>
          <a:bodyPr anchorCtr="0" anchor="t" bIns="0" lIns="0" spcFirstLastPara="1" rIns="0" wrap="square" tIns="0">
            <a:spAutoFit/>
          </a:bodyPr>
          <a:lstStyle>
            <a:lvl1pPr lvl="0" algn="ctr">
              <a:lnSpc>
                <a:spcPct val="90000"/>
              </a:lnSpc>
              <a:spcBef>
                <a:spcPts val="0"/>
              </a:spcBef>
              <a:spcAft>
                <a:spcPts val="0"/>
              </a:spcAft>
              <a:buClr>
                <a:schemeClr val="accent2"/>
              </a:buClr>
              <a:buSzPts val="6450"/>
              <a:buFont typeface="Calibri"/>
              <a:buNone/>
              <a:defRPr b="0" i="0" sz="6450" cap="none">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47"/>
          <p:cNvSpPr/>
          <p:nvPr/>
        </p:nvSpPr>
        <p:spPr>
          <a:xfrm>
            <a:off x="1986208" y="2058316"/>
            <a:ext cx="5179092" cy="330743"/>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23" name="Google Shape;123;p47"/>
          <p:cNvSpPr txBox="1"/>
          <p:nvPr>
            <p:ph idx="1" type="subTitle"/>
          </p:nvPr>
        </p:nvSpPr>
        <p:spPr>
          <a:xfrm>
            <a:off x="1986208" y="2029856"/>
            <a:ext cx="5171597" cy="415499"/>
          </a:xfrm>
          <a:prstGeom prst="rect">
            <a:avLst/>
          </a:prstGeom>
          <a:noFill/>
          <a:ln>
            <a:noFill/>
          </a:ln>
        </p:spPr>
        <p:txBody>
          <a:bodyPr anchorCtr="0" anchor="t" bIns="0" lIns="0" spcFirstLastPara="1" rIns="0" wrap="square" tIns="0">
            <a:spAutoFit/>
          </a:bodyPr>
          <a:lstStyle>
            <a:lvl1pPr lvl="0" algn="ctr">
              <a:lnSpc>
                <a:spcPct val="100000"/>
              </a:lnSpc>
              <a:spcBef>
                <a:spcPts val="750"/>
              </a:spcBef>
              <a:spcAft>
                <a:spcPts val="0"/>
              </a:spcAft>
              <a:buSzPts val="2700"/>
              <a:buNone/>
              <a:defRPr b="1" i="0" sz="2700">
                <a:solidFill>
                  <a:schemeClr val="accent4"/>
                </a:solidFill>
                <a:latin typeface="Calibri"/>
                <a:ea typeface="Calibri"/>
                <a:cs typeface="Calibri"/>
                <a:sym typeface="Calibri"/>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p:txBody>
      </p:sp>
      <p:sp>
        <p:nvSpPr>
          <p:cNvPr id="124" name="Google Shape;124;p47"/>
          <p:cNvSpPr txBox="1"/>
          <p:nvPr>
            <p:ph idx="2" type="body"/>
          </p:nvPr>
        </p:nvSpPr>
        <p:spPr>
          <a:xfrm>
            <a:off x="2156451" y="2655264"/>
            <a:ext cx="5008850" cy="842058"/>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800"/>
              <a:buFont typeface="Calibri"/>
              <a:buNone/>
              <a:defRPr b="0" i="0" sz="1800">
                <a:solidFill>
                  <a:schemeClr val="dk1"/>
                </a:solidFill>
                <a:latin typeface="Calibri"/>
                <a:ea typeface="Calibri"/>
                <a:cs typeface="Calibri"/>
                <a:sym typeface="Calibri"/>
              </a:defRPr>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pic>
        <p:nvPicPr>
          <p:cNvPr id="125" name="Google Shape;125;p47"/>
          <p:cNvPicPr preferRelativeResize="0"/>
          <p:nvPr/>
        </p:nvPicPr>
        <p:blipFill rotWithShape="1">
          <a:blip r:embed="rId2">
            <a:alphaModFix/>
          </a:blip>
          <a:srcRect b="0" l="0" r="0" t="0"/>
          <a:stretch/>
        </p:blipFill>
        <p:spPr>
          <a:xfrm>
            <a:off x="7366000" y="0"/>
            <a:ext cx="1778000" cy="5143500"/>
          </a:xfrm>
          <a:prstGeom prst="rect">
            <a:avLst/>
          </a:prstGeom>
          <a:noFill/>
          <a:ln>
            <a:noFill/>
          </a:ln>
        </p:spPr>
      </p:pic>
      <p:cxnSp>
        <p:nvCxnSpPr>
          <p:cNvPr id="126" name="Google Shape;126;p47"/>
          <p:cNvCxnSpPr/>
          <p:nvPr/>
        </p:nvCxnSpPr>
        <p:spPr>
          <a:xfrm>
            <a:off x="8400500" y="4702926"/>
            <a:ext cx="0" cy="120015"/>
          </a:xfrm>
          <a:prstGeom prst="straightConnector1">
            <a:avLst/>
          </a:prstGeom>
          <a:noFill/>
          <a:ln cap="flat" cmpd="sng" w="9525">
            <a:solidFill>
              <a:schemeClr val="accent4"/>
            </a:solidFill>
            <a:prstDash val="solid"/>
            <a:round/>
            <a:headEnd len="sm" w="sm" type="none"/>
            <a:tailEnd len="sm" w="sm" type="none"/>
          </a:ln>
        </p:spPr>
      </p:cxnSp>
      <p:sp>
        <p:nvSpPr>
          <p:cNvPr id="127" name="Google Shape;127;p47"/>
          <p:cNvSpPr/>
          <p:nvPr>
            <p:ph idx="12" type="sldNum"/>
          </p:nvPr>
        </p:nvSpPr>
        <p:spPr>
          <a:xfrm>
            <a:off x="8413374" y="4635961"/>
            <a:ext cx="365760" cy="274320"/>
          </a:xfrm>
          <a:prstGeom prst="ellipse">
            <a:avLst/>
          </a:prstGeom>
          <a:noFill/>
          <a:ln>
            <a:noFill/>
          </a:ln>
        </p:spPr>
        <p:txBody>
          <a:bodyPr anchorCtr="0" anchor="ctr" bIns="45700" lIns="18275" spcFirstLastPara="1" rIns="18275" wrap="square" tIns="45700">
            <a:noAutofit/>
          </a:bodyPr>
          <a:lstStyle>
            <a:lvl1pPr indent="0" lvl="0" marL="0" algn="ctr">
              <a:spcBef>
                <a:spcPts val="0"/>
              </a:spcBef>
              <a:buNone/>
              <a:defRPr b="1" i="0" sz="750">
                <a:solidFill>
                  <a:schemeClr val="accent4"/>
                </a:solidFill>
                <a:latin typeface="Calibri"/>
                <a:ea typeface="Calibri"/>
                <a:cs typeface="Calibri"/>
                <a:sym typeface="Calibri"/>
              </a:defRPr>
            </a:lvl1pPr>
            <a:lvl2pPr indent="0" lvl="1" marL="0" algn="ctr">
              <a:spcBef>
                <a:spcPts val="0"/>
              </a:spcBef>
              <a:buNone/>
              <a:defRPr b="1" i="0" sz="750">
                <a:solidFill>
                  <a:schemeClr val="accent4"/>
                </a:solidFill>
                <a:latin typeface="Calibri"/>
                <a:ea typeface="Calibri"/>
                <a:cs typeface="Calibri"/>
                <a:sym typeface="Calibri"/>
              </a:defRPr>
            </a:lvl2pPr>
            <a:lvl3pPr indent="0" lvl="2" marL="0" algn="ctr">
              <a:spcBef>
                <a:spcPts val="0"/>
              </a:spcBef>
              <a:buNone/>
              <a:defRPr b="1" i="0" sz="750">
                <a:solidFill>
                  <a:schemeClr val="accent4"/>
                </a:solidFill>
                <a:latin typeface="Calibri"/>
                <a:ea typeface="Calibri"/>
                <a:cs typeface="Calibri"/>
                <a:sym typeface="Calibri"/>
              </a:defRPr>
            </a:lvl3pPr>
            <a:lvl4pPr indent="0" lvl="3" marL="0" algn="ctr">
              <a:spcBef>
                <a:spcPts val="0"/>
              </a:spcBef>
              <a:buNone/>
              <a:defRPr b="1" i="0" sz="750">
                <a:solidFill>
                  <a:schemeClr val="accent4"/>
                </a:solidFill>
                <a:latin typeface="Calibri"/>
                <a:ea typeface="Calibri"/>
                <a:cs typeface="Calibri"/>
                <a:sym typeface="Calibri"/>
              </a:defRPr>
            </a:lvl4pPr>
            <a:lvl5pPr indent="0" lvl="4" marL="0" algn="ctr">
              <a:spcBef>
                <a:spcPts val="0"/>
              </a:spcBef>
              <a:buNone/>
              <a:defRPr b="1" i="0" sz="750">
                <a:solidFill>
                  <a:schemeClr val="accent4"/>
                </a:solidFill>
                <a:latin typeface="Calibri"/>
                <a:ea typeface="Calibri"/>
                <a:cs typeface="Calibri"/>
                <a:sym typeface="Calibri"/>
              </a:defRPr>
            </a:lvl5pPr>
            <a:lvl6pPr indent="0" lvl="5" marL="0" algn="ctr">
              <a:spcBef>
                <a:spcPts val="0"/>
              </a:spcBef>
              <a:buNone/>
              <a:defRPr b="1" i="0" sz="750">
                <a:solidFill>
                  <a:schemeClr val="accent4"/>
                </a:solidFill>
                <a:latin typeface="Calibri"/>
                <a:ea typeface="Calibri"/>
                <a:cs typeface="Calibri"/>
                <a:sym typeface="Calibri"/>
              </a:defRPr>
            </a:lvl6pPr>
            <a:lvl7pPr indent="0" lvl="6" marL="0" algn="ctr">
              <a:spcBef>
                <a:spcPts val="0"/>
              </a:spcBef>
              <a:buNone/>
              <a:defRPr b="1" i="0" sz="750">
                <a:solidFill>
                  <a:schemeClr val="accent4"/>
                </a:solidFill>
                <a:latin typeface="Calibri"/>
                <a:ea typeface="Calibri"/>
                <a:cs typeface="Calibri"/>
                <a:sym typeface="Calibri"/>
              </a:defRPr>
            </a:lvl7pPr>
            <a:lvl8pPr indent="0" lvl="7" marL="0" algn="ctr">
              <a:spcBef>
                <a:spcPts val="0"/>
              </a:spcBef>
              <a:buNone/>
              <a:defRPr b="1" i="0" sz="750">
                <a:solidFill>
                  <a:schemeClr val="accent4"/>
                </a:solidFill>
                <a:latin typeface="Calibri"/>
                <a:ea typeface="Calibri"/>
                <a:cs typeface="Calibri"/>
                <a:sym typeface="Calibri"/>
              </a:defRPr>
            </a:lvl8pPr>
            <a:lvl9pPr indent="0" lvl="8" marL="0" algn="ctr">
              <a:spcBef>
                <a:spcPts val="0"/>
              </a:spcBef>
              <a:buNone/>
              <a:defRPr b="1" i="0" sz="750">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imple" showMasterSp="0">
  <p:cSld name="Title slide - simple">
    <p:spTree>
      <p:nvGrpSpPr>
        <p:cNvPr id="133" name="Shape 133"/>
        <p:cNvGrpSpPr/>
        <p:nvPr/>
      </p:nvGrpSpPr>
      <p:grpSpPr>
        <a:xfrm>
          <a:off x="0" y="0"/>
          <a:ext cx="0" cy="0"/>
          <a:chOff x="0" y="0"/>
          <a:chExt cx="0" cy="0"/>
        </a:xfrm>
      </p:grpSpPr>
      <p:sp>
        <p:nvSpPr>
          <p:cNvPr id="134" name="Google Shape;134;g5505122360270894_188"/>
          <p:cNvSpPr txBox="1"/>
          <p:nvPr>
            <p:ph idx="1" type="subTitle"/>
          </p:nvPr>
        </p:nvSpPr>
        <p:spPr>
          <a:xfrm>
            <a:off x="1308100" y="2426494"/>
            <a:ext cx="6400800" cy="1410900"/>
          </a:xfrm>
          <a:prstGeom prst="rect">
            <a:avLst/>
          </a:prstGeom>
          <a:noFill/>
          <a:ln>
            <a:noFill/>
          </a:ln>
        </p:spPr>
        <p:txBody>
          <a:bodyPr anchorCtr="0" anchor="t" bIns="45700" lIns="91425" spcFirstLastPara="1" rIns="91425" wrap="square" tIns="45700">
            <a:normAutofit/>
          </a:bodyPr>
          <a:lstStyle>
            <a:lvl1pPr lvl="0" rtl="0" algn="ctr">
              <a:lnSpc>
                <a:spcPct val="100000"/>
              </a:lnSpc>
              <a:spcBef>
                <a:spcPts val="1000"/>
              </a:spcBef>
              <a:spcAft>
                <a:spcPts val="0"/>
              </a:spcAft>
              <a:buSzPts val="1800"/>
              <a:buFont typeface="Times"/>
              <a:buNone/>
              <a:defRPr>
                <a:solidFill>
                  <a:srgbClr val="000000"/>
                </a:solidFill>
                <a:latin typeface="Calibri"/>
                <a:ea typeface="Calibri"/>
                <a:cs typeface="Calibri"/>
                <a:sym typeface="Calibri"/>
              </a:defRPr>
            </a:lvl1pPr>
            <a:lvl2pPr lvl="1" rtl="0" algn="l">
              <a:lnSpc>
                <a:spcPct val="100000"/>
              </a:lnSpc>
              <a:spcBef>
                <a:spcPts val="1000"/>
              </a:spcBef>
              <a:spcAft>
                <a:spcPts val="0"/>
              </a:spcAft>
              <a:buSzPts val="1800"/>
              <a:buChar char="•"/>
              <a:defRPr/>
            </a:lvl2pPr>
            <a:lvl3pPr lvl="2" rtl="0" algn="l">
              <a:lnSpc>
                <a:spcPct val="100000"/>
              </a:lnSpc>
              <a:spcBef>
                <a:spcPts val="1000"/>
              </a:spcBef>
              <a:spcAft>
                <a:spcPts val="0"/>
              </a:spcAft>
              <a:buSzPts val="1800"/>
              <a:buChar char="•"/>
              <a:defRPr/>
            </a:lvl3pPr>
            <a:lvl4pPr lvl="3" rtl="0" algn="l">
              <a:lnSpc>
                <a:spcPct val="100000"/>
              </a:lnSpc>
              <a:spcBef>
                <a:spcPts val="1000"/>
              </a:spcBef>
              <a:spcAft>
                <a:spcPts val="0"/>
              </a:spcAft>
              <a:buSzPts val="1800"/>
              <a:buChar char="•"/>
              <a:defRPr/>
            </a:lvl4pPr>
            <a:lvl5pPr lvl="4" rtl="0" algn="l">
              <a:lnSpc>
                <a:spcPct val="100000"/>
              </a:lnSpc>
              <a:spcBef>
                <a:spcPts val="1000"/>
              </a:spcBef>
              <a:spcAft>
                <a:spcPts val="0"/>
              </a:spcAft>
              <a:buSzPts val="1800"/>
              <a:buChar char="•"/>
              <a:defRPr/>
            </a:lvl5pPr>
            <a:lvl6pPr lvl="5" rtl="0" algn="l">
              <a:lnSpc>
                <a:spcPct val="100000"/>
              </a:lnSpc>
              <a:spcBef>
                <a:spcPts val="1000"/>
              </a:spcBef>
              <a:spcAft>
                <a:spcPts val="0"/>
              </a:spcAft>
              <a:buSzPts val="1800"/>
              <a:buChar char="•"/>
              <a:defRPr/>
            </a:lvl6pPr>
            <a:lvl7pPr lvl="6" rtl="0" algn="l">
              <a:lnSpc>
                <a:spcPct val="100000"/>
              </a:lnSpc>
              <a:spcBef>
                <a:spcPts val="1000"/>
              </a:spcBef>
              <a:spcAft>
                <a:spcPts val="0"/>
              </a:spcAft>
              <a:buSzPts val="1800"/>
              <a:buChar char="•"/>
              <a:defRPr/>
            </a:lvl7pPr>
            <a:lvl8pPr lvl="7" rtl="0" algn="l">
              <a:lnSpc>
                <a:spcPct val="100000"/>
              </a:lnSpc>
              <a:spcBef>
                <a:spcPts val="1000"/>
              </a:spcBef>
              <a:spcAft>
                <a:spcPts val="0"/>
              </a:spcAft>
              <a:buSzPts val="1800"/>
              <a:buChar char="•"/>
              <a:defRPr/>
            </a:lvl8pPr>
            <a:lvl9pPr lvl="8" rtl="0" algn="l">
              <a:lnSpc>
                <a:spcPct val="100000"/>
              </a:lnSpc>
              <a:spcBef>
                <a:spcPts val="1000"/>
              </a:spcBef>
              <a:spcAft>
                <a:spcPts val="0"/>
              </a:spcAft>
              <a:buSzPts val="1800"/>
              <a:buChar char="•"/>
              <a:defRPr/>
            </a:lvl9pPr>
          </a:lstStyle>
          <a:p/>
        </p:txBody>
      </p:sp>
      <p:sp>
        <p:nvSpPr>
          <p:cNvPr id="135" name="Google Shape;135;g5505122360270894_188"/>
          <p:cNvSpPr txBox="1"/>
          <p:nvPr>
            <p:ph type="ctrTitle"/>
          </p:nvPr>
        </p:nvSpPr>
        <p:spPr>
          <a:xfrm>
            <a:off x="1127125" y="1558529"/>
            <a:ext cx="7031100" cy="656100"/>
          </a:xfrm>
          <a:prstGeom prst="rect">
            <a:avLst/>
          </a:prstGeom>
          <a:solidFill>
            <a:srgbClr val="FFFFFF"/>
          </a:solidFill>
          <a:ln>
            <a:noFill/>
          </a:ln>
        </p:spPr>
        <p:txBody>
          <a:bodyPr anchorCtr="0" anchor="ctr" bIns="182875" lIns="182875" spcFirstLastPara="1" rIns="182875" wrap="square" tIns="182875">
            <a:normAutofit/>
          </a:bodyPr>
          <a:lstStyle>
            <a:lvl1pPr lvl="0" rtl="0" algn="ctr">
              <a:lnSpc>
                <a:spcPct val="90000"/>
              </a:lnSpc>
              <a:spcBef>
                <a:spcPts val="0"/>
              </a:spcBef>
              <a:spcAft>
                <a:spcPts val="0"/>
              </a:spcAft>
              <a:buClr>
                <a:srgbClr val="000000"/>
              </a:buClr>
              <a:buSzPts val="3600"/>
              <a:buFont typeface="Calibri"/>
              <a:buNone/>
              <a:defRPr sz="3600" cap="none">
                <a:solidFill>
                  <a:srgbClr val="000000"/>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cxnSp>
        <p:nvCxnSpPr>
          <p:cNvPr id="136" name="Google Shape;136;g5505122360270894_188"/>
          <p:cNvCxnSpPr/>
          <p:nvPr/>
        </p:nvCxnSpPr>
        <p:spPr>
          <a:xfrm>
            <a:off x="-16760" y="0"/>
            <a:ext cx="9144000" cy="0"/>
          </a:xfrm>
          <a:prstGeom prst="straightConnector1">
            <a:avLst/>
          </a:prstGeom>
          <a:noFill/>
          <a:ln cap="flat" cmpd="sng" w="38100">
            <a:solidFill>
              <a:schemeClr val="accent1"/>
            </a:solidFill>
            <a:prstDash val="solid"/>
            <a:miter lim="800000"/>
            <a:headEnd len="sm" w="sm" type="none"/>
            <a:tailEnd len="sm" w="sm" type="none"/>
          </a:ln>
        </p:spPr>
      </p:cxnSp>
      <p:cxnSp>
        <p:nvCxnSpPr>
          <p:cNvPr id="137" name="Google Shape;137;g5505122360270894_188"/>
          <p:cNvCxnSpPr/>
          <p:nvPr/>
        </p:nvCxnSpPr>
        <p:spPr>
          <a:xfrm>
            <a:off x="0" y="5143500"/>
            <a:ext cx="9144000" cy="0"/>
          </a:xfrm>
          <a:prstGeom prst="straightConnector1">
            <a:avLst/>
          </a:prstGeom>
          <a:noFill/>
          <a:ln cap="flat" cmpd="sng" w="38100">
            <a:solidFill>
              <a:schemeClr val="accent1"/>
            </a:solidFill>
            <a:prstDash val="solid"/>
            <a:miter lim="800000"/>
            <a:headEnd len="sm" w="sm" type="none"/>
            <a:tailEnd len="sm" w="sm" type="none"/>
          </a:ln>
        </p:spPr>
      </p:cxnSp>
      <p:pic>
        <p:nvPicPr>
          <p:cNvPr id="138" name="Google Shape;138;g5505122360270894_188"/>
          <p:cNvPicPr preferRelativeResize="0"/>
          <p:nvPr/>
        </p:nvPicPr>
        <p:blipFill rotWithShape="1">
          <a:blip r:embed="rId2">
            <a:alphaModFix/>
          </a:blip>
          <a:srcRect b="0" l="0" r="0" t="0"/>
          <a:stretch/>
        </p:blipFill>
        <p:spPr>
          <a:xfrm>
            <a:off x="2097131" y="4637174"/>
            <a:ext cx="3818275" cy="406938"/>
          </a:xfrm>
          <a:prstGeom prst="rect">
            <a:avLst/>
          </a:prstGeom>
          <a:noFill/>
          <a:ln>
            <a:noFill/>
          </a:ln>
        </p:spPr>
      </p:pic>
      <p:sp>
        <p:nvSpPr>
          <p:cNvPr id="139" name="Google Shape;139;g5505122360270894_188"/>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140" name="Shape 140"/>
        <p:cNvGrpSpPr/>
        <p:nvPr/>
      </p:nvGrpSpPr>
      <p:grpSpPr>
        <a:xfrm>
          <a:off x="0" y="0"/>
          <a:ext cx="0" cy="0"/>
          <a:chOff x="0" y="0"/>
          <a:chExt cx="0" cy="0"/>
        </a:xfrm>
      </p:grpSpPr>
      <p:sp>
        <p:nvSpPr>
          <p:cNvPr id="141" name="Google Shape;141;g5505122360270894_195"/>
          <p:cNvSpPr txBox="1"/>
          <p:nvPr>
            <p:ph idx="1" type="body"/>
          </p:nvPr>
        </p:nvSpPr>
        <p:spPr>
          <a:xfrm>
            <a:off x="277148" y="978753"/>
            <a:ext cx="8557800" cy="3875100"/>
          </a:xfrm>
          <a:prstGeom prst="rect">
            <a:avLst/>
          </a:prstGeom>
          <a:noFill/>
          <a:ln>
            <a:noFill/>
          </a:ln>
        </p:spPr>
        <p:txBody>
          <a:bodyPr anchorCtr="0" anchor="t" bIns="45700" lIns="91425" spcFirstLastPara="1" rIns="91425" wrap="square" tIns="45700">
            <a:normAutofit/>
          </a:bodyPr>
          <a:lstStyle>
            <a:lvl1pPr indent="-342900" lvl="0" marL="457200" rtl="0" algn="l">
              <a:lnSpc>
                <a:spcPct val="100000"/>
              </a:lnSpc>
              <a:spcBef>
                <a:spcPts val="1000"/>
              </a:spcBef>
              <a:spcAft>
                <a:spcPts val="0"/>
              </a:spcAft>
              <a:buSzPts val="1800"/>
              <a:buChar char="•"/>
              <a:defRPr/>
            </a:lvl1pPr>
            <a:lvl2pPr indent="-330200" lvl="1" marL="914400" rtl="0" algn="l">
              <a:lnSpc>
                <a:spcPct val="100000"/>
              </a:lnSpc>
              <a:spcBef>
                <a:spcPts val="1000"/>
              </a:spcBef>
              <a:spcAft>
                <a:spcPts val="0"/>
              </a:spcAft>
              <a:buSzPts val="1600"/>
              <a:buChar char="•"/>
              <a:defRPr/>
            </a:lvl2pPr>
            <a:lvl3pPr indent="-330200" lvl="2" marL="1371600" rtl="0" algn="l">
              <a:lnSpc>
                <a:spcPct val="100000"/>
              </a:lnSpc>
              <a:spcBef>
                <a:spcPts val="1000"/>
              </a:spcBef>
              <a:spcAft>
                <a:spcPts val="0"/>
              </a:spcAft>
              <a:buSzPts val="1600"/>
              <a:buChar char="•"/>
              <a:defRPr/>
            </a:lvl3pPr>
            <a:lvl4pPr indent="-342900" lvl="3" marL="1828800" rtl="0" algn="l">
              <a:lnSpc>
                <a:spcPct val="100000"/>
              </a:lnSpc>
              <a:spcBef>
                <a:spcPts val="1000"/>
              </a:spcBef>
              <a:spcAft>
                <a:spcPts val="0"/>
              </a:spcAft>
              <a:buSzPts val="1800"/>
              <a:buChar char="•"/>
              <a:defRPr/>
            </a:lvl4pPr>
            <a:lvl5pPr indent="-342900" lvl="4" marL="2286000" rtl="0" algn="l">
              <a:lnSpc>
                <a:spcPct val="100000"/>
              </a:lnSpc>
              <a:spcBef>
                <a:spcPts val="1000"/>
              </a:spcBef>
              <a:spcAft>
                <a:spcPts val="0"/>
              </a:spcAft>
              <a:buSzPts val="1800"/>
              <a:buChar char="•"/>
              <a:defRPr/>
            </a:lvl5pPr>
            <a:lvl6pPr indent="-342900" lvl="5" marL="2743200" rtl="0" algn="l">
              <a:lnSpc>
                <a:spcPct val="100000"/>
              </a:lnSpc>
              <a:spcBef>
                <a:spcPts val="1000"/>
              </a:spcBef>
              <a:spcAft>
                <a:spcPts val="0"/>
              </a:spcAft>
              <a:buSzPts val="1800"/>
              <a:buChar char="•"/>
              <a:defRPr/>
            </a:lvl6pPr>
            <a:lvl7pPr indent="-342900" lvl="6" marL="3200400" rtl="0" algn="l">
              <a:lnSpc>
                <a:spcPct val="100000"/>
              </a:lnSpc>
              <a:spcBef>
                <a:spcPts val="1000"/>
              </a:spcBef>
              <a:spcAft>
                <a:spcPts val="0"/>
              </a:spcAft>
              <a:buSzPts val="1800"/>
              <a:buChar char="•"/>
              <a:defRPr/>
            </a:lvl7pPr>
            <a:lvl8pPr indent="-342900" lvl="7" marL="3657600" rtl="0" algn="l">
              <a:lnSpc>
                <a:spcPct val="100000"/>
              </a:lnSpc>
              <a:spcBef>
                <a:spcPts val="1000"/>
              </a:spcBef>
              <a:spcAft>
                <a:spcPts val="0"/>
              </a:spcAft>
              <a:buSzPts val="1800"/>
              <a:buChar char="•"/>
              <a:defRPr/>
            </a:lvl8pPr>
            <a:lvl9pPr indent="-342900" lvl="8" marL="4114800" rtl="0" algn="l">
              <a:lnSpc>
                <a:spcPct val="100000"/>
              </a:lnSpc>
              <a:spcBef>
                <a:spcPts val="1000"/>
              </a:spcBef>
              <a:spcAft>
                <a:spcPts val="0"/>
              </a:spcAft>
              <a:buSzPts val="1800"/>
              <a:buChar char="•"/>
              <a:defRPr/>
            </a:lvl9pPr>
          </a:lstStyle>
          <a:p/>
        </p:txBody>
      </p:sp>
      <p:sp>
        <p:nvSpPr>
          <p:cNvPr id="142" name="Google Shape;142;g5505122360270894_195"/>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rmAutofit/>
          </a:bodyPr>
          <a:lstStyle>
            <a:lvl1pPr lvl="0" rtl="0" algn="l">
              <a:lnSpc>
                <a:spcPct val="90000"/>
              </a:lnSpc>
              <a:spcBef>
                <a:spcPts val="0"/>
              </a:spcBef>
              <a:spcAft>
                <a:spcPts val="0"/>
              </a:spcAft>
              <a:buClr>
                <a:srgbClr val="262626"/>
              </a:buClr>
              <a:buSzPts val="2600"/>
              <a:buFont typeface="Calibri"/>
              <a:buNone/>
              <a:defRPr b="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cxnSp>
        <p:nvCxnSpPr>
          <p:cNvPr id="143" name="Google Shape;143;g5505122360270894_195"/>
          <p:cNvCxnSpPr/>
          <p:nvPr/>
        </p:nvCxnSpPr>
        <p:spPr>
          <a:xfrm>
            <a:off x="277148" y="567452"/>
            <a:ext cx="8557800" cy="0"/>
          </a:xfrm>
          <a:prstGeom prst="straightConnector1">
            <a:avLst/>
          </a:prstGeom>
          <a:noFill/>
          <a:ln cap="flat" cmpd="sng" w="38100">
            <a:solidFill>
              <a:schemeClr val="accent1"/>
            </a:solidFill>
            <a:prstDash val="solid"/>
            <a:miter lim="800000"/>
            <a:headEnd len="sm" w="sm" type="none"/>
            <a:tailEnd len="sm" w="sm" type="none"/>
          </a:ln>
        </p:spPr>
      </p:cxnSp>
      <p:sp>
        <p:nvSpPr>
          <p:cNvPr id="144" name="Google Shape;144;g5505122360270894_195"/>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145" name="Shape 145"/>
        <p:cNvGrpSpPr/>
        <p:nvPr/>
      </p:nvGrpSpPr>
      <p:grpSpPr>
        <a:xfrm>
          <a:off x="0" y="0"/>
          <a:ext cx="0" cy="0"/>
          <a:chOff x="0" y="0"/>
          <a:chExt cx="0" cy="0"/>
        </a:xfrm>
      </p:grpSpPr>
      <p:sp>
        <p:nvSpPr>
          <p:cNvPr id="146" name="Google Shape;146;g5505122360270894_200"/>
          <p:cNvSpPr txBox="1"/>
          <p:nvPr>
            <p:ph type="title"/>
          </p:nvPr>
        </p:nvSpPr>
        <p:spPr>
          <a:xfrm>
            <a:off x="685800" y="2060972"/>
            <a:ext cx="7772400" cy="1021500"/>
          </a:xfrm>
          <a:prstGeom prst="rect">
            <a:avLst/>
          </a:prstGeom>
          <a:solidFill>
            <a:srgbClr val="FFFFFF"/>
          </a:solidFill>
          <a:ln>
            <a:noFill/>
          </a:ln>
        </p:spPr>
        <p:txBody>
          <a:bodyPr anchorCtr="0" anchor="t" bIns="182875" lIns="182875" spcFirstLastPara="1" rIns="182875" wrap="square" tIns="182875">
            <a:normAutofit/>
          </a:bodyPr>
          <a:lstStyle>
            <a:lvl1pPr lvl="0" rtl="0" algn="ctr">
              <a:lnSpc>
                <a:spcPct val="90000"/>
              </a:lnSpc>
              <a:spcBef>
                <a:spcPts val="0"/>
              </a:spcBef>
              <a:spcAft>
                <a:spcPts val="0"/>
              </a:spcAft>
              <a:buClr>
                <a:srgbClr val="262626"/>
              </a:buClr>
              <a:buSzPts val="4000"/>
              <a:buFont typeface="Calibri"/>
              <a:buNone/>
              <a:defRPr b="0" sz="4000" cap="none"/>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cxnSp>
        <p:nvCxnSpPr>
          <p:cNvPr id="147" name="Google Shape;147;g5505122360270894_200"/>
          <p:cNvCxnSpPr/>
          <p:nvPr/>
        </p:nvCxnSpPr>
        <p:spPr>
          <a:xfrm>
            <a:off x="-57794" y="0"/>
            <a:ext cx="9259500" cy="0"/>
          </a:xfrm>
          <a:prstGeom prst="straightConnector1">
            <a:avLst/>
          </a:prstGeom>
          <a:noFill/>
          <a:ln cap="flat" cmpd="sng" w="76200">
            <a:solidFill>
              <a:schemeClr val="accent1"/>
            </a:solidFill>
            <a:prstDash val="solid"/>
            <a:miter lim="800000"/>
            <a:headEnd len="sm" w="sm" type="none"/>
            <a:tailEnd len="sm" w="sm" type="none"/>
          </a:ln>
        </p:spPr>
      </p:cxnSp>
      <p:cxnSp>
        <p:nvCxnSpPr>
          <p:cNvPr id="148" name="Google Shape;148;g5505122360270894_200"/>
          <p:cNvCxnSpPr/>
          <p:nvPr/>
        </p:nvCxnSpPr>
        <p:spPr>
          <a:xfrm>
            <a:off x="-78517" y="5143500"/>
            <a:ext cx="9259500" cy="0"/>
          </a:xfrm>
          <a:prstGeom prst="straightConnector1">
            <a:avLst/>
          </a:prstGeom>
          <a:noFill/>
          <a:ln cap="flat" cmpd="sng" w="76200">
            <a:solidFill>
              <a:schemeClr val="accent1"/>
            </a:solidFill>
            <a:prstDash val="solid"/>
            <a:miter lim="800000"/>
            <a:headEnd len="sm" w="sm" type="none"/>
            <a:tailEnd len="sm" w="sm" type="none"/>
          </a:ln>
        </p:spPr>
      </p:cxnSp>
      <p:sp>
        <p:nvSpPr>
          <p:cNvPr id="149" name="Google Shape;149;g5505122360270894_200"/>
          <p:cNvSpPr txBox="1"/>
          <p:nvPr>
            <p:ph idx="12" type="sldNum"/>
          </p:nvPr>
        </p:nvSpPr>
        <p:spPr>
          <a:xfrm>
            <a:off x="8556784" y="4749851"/>
            <a:ext cx="548700" cy="393600"/>
          </a:xfrm>
          <a:prstGeom prst="rect">
            <a:avLst/>
          </a:prstGeom>
        </p:spPr>
        <p:txBody>
          <a:bodyPr anchorCtr="0" anchor="t" bIns="45700" lIns="18275" spcFirstLastPara="1" rIns="18275" wrap="square" tIns="45700">
            <a:noAutofit/>
          </a:bodyPr>
          <a:lstStyle>
            <a:lvl1pPr lvl="0" rtl="0" algn="r">
              <a:buNone/>
              <a:defRPr sz="1300">
                <a:solidFill>
                  <a:srgbClr val="262626"/>
                </a:solidFill>
              </a:defRPr>
            </a:lvl1pPr>
            <a:lvl2pPr lvl="1" rtl="0" algn="r">
              <a:buNone/>
              <a:defRPr sz="1300">
                <a:solidFill>
                  <a:srgbClr val="262626"/>
                </a:solidFill>
              </a:defRPr>
            </a:lvl2pPr>
            <a:lvl3pPr lvl="2" rtl="0" algn="r">
              <a:buNone/>
              <a:defRPr sz="1300">
                <a:solidFill>
                  <a:srgbClr val="262626"/>
                </a:solidFill>
              </a:defRPr>
            </a:lvl3pPr>
            <a:lvl4pPr lvl="3" rtl="0" algn="r">
              <a:buNone/>
              <a:defRPr sz="1300">
                <a:solidFill>
                  <a:srgbClr val="262626"/>
                </a:solidFill>
              </a:defRPr>
            </a:lvl4pPr>
            <a:lvl5pPr lvl="4" rtl="0" algn="r">
              <a:buNone/>
              <a:defRPr sz="1300">
                <a:solidFill>
                  <a:srgbClr val="262626"/>
                </a:solidFill>
              </a:defRPr>
            </a:lvl5pPr>
            <a:lvl6pPr lvl="5" rtl="0" algn="r">
              <a:buNone/>
              <a:defRPr sz="1300">
                <a:solidFill>
                  <a:srgbClr val="262626"/>
                </a:solidFill>
              </a:defRPr>
            </a:lvl6pPr>
            <a:lvl7pPr lvl="6" rtl="0" algn="r">
              <a:buNone/>
              <a:defRPr sz="1300">
                <a:solidFill>
                  <a:srgbClr val="262626"/>
                </a:solidFill>
              </a:defRPr>
            </a:lvl7pPr>
            <a:lvl8pPr lvl="7" rtl="0" algn="r">
              <a:buNone/>
              <a:defRPr sz="1300">
                <a:solidFill>
                  <a:srgbClr val="262626"/>
                </a:solidFill>
              </a:defRPr>
            </a:lvl8pPr>
            <a:lvl9pPr lvl="8" rtl="0" algn="r">
              <a:buNone/>
              <a:defRPr sz="1300">
                <a:solidFill>
                  <a:srgbClr val="262626"/>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21" name="Shape 21"/>
        <p:cNvGrpSpPr/>
        <p:nvPr/>
      </p:nvGrpSpPr>
      <p:grpSpPr>
        <a:xfrm>
          <a:off x="0" y="0"/>
          <a:ext cx="0" cy="0"/>
          <a:chOff x="0" y="0"/>
          <a:chExt cx="0" cy="0"/>
        </a:xfrm>
      </p:grpSpPr>
      <p:sp>
        <p:nvSpPr>
          <p:cNvPr id="22" name="Google Shape;22;p33"/>
          <p:cNvSpPr txBox="1"/>
          <p:nvPr>
            <p:ph type="title"/>
          </p:nvPr>
        </p:nvSpPr>
        <p:spPr>
          <a:xfrm>
            <a:off x="685800" y="2060973"/>
            <a:ext cx="7772400" cy="1021556"/>
          </a:xfrm>
          <a:prstGeom prst="rect">
            <a:avLst/>
          </a:prstGeom>
          <a:solidFill>
            <a:srgbClr val="FFFFFF"/>
          </a:solidFill>
          <a:ln>
            <a:noFill/>
          </a:ln>
        </p:spPr>
        <p:txBody>
          <a:bodyPr anchorCtr="0" anchor="t" bIns="182875" lIns="182875" spcFirstLastPara="1" rIns="182875" wrap="square" tIns="182875">
            <a:normAutofit/>
          </a:bodyPr>
          <a:lstStyle>
            <a:lvl1pPr lvl="0" algn="ctr">
              <a:lnSpc>
                <a:spcPct val="90000"/>
              </a:lnSpc>
              <a:spcBef>
                <a:spcPts val="0"/>
              </a:spcBef>
              <a:spcAft>
                <a:spcPts val="0"/>
              </a:spcAft>
              <a:buClr>
                <a:srgbClr val="262626"/>
              </a:buClr>
              <a:buSzPts val="3000"/>
              <a:buFont typeface="Calibri"/>
              <a:buNone/>
              <a:defRPr b="0" sz="3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3" name="Google Shape;23;p33"/>
          <p:cNvCxnSpPr/>
          <p:nvPr/>
        </p:nvCxnSpPr>
        <p:spPr>
          <a:xfrm>
            <a:off x="-57794" y="0"/>
            <a:ext cx="9259587" cy="0"/>
          </a:xfrm>
          <a:prstGeom prst="straightConnector1">
            <a:avLst/>
          </a:prstGeom>
          <a:noFill/>
          <a:ln cap="flat" cmpd="sng" w="76200">
            <a:solidFill>
              <a:schemeClr val="accent1"/>
            </a:solidFill>
            <a:prstDash val="solid"/>
            <a:miter lim="800000"/>
            <a:headEnd len="med" w="med" type="none"/>
            <a:tailEnd len="med" w="med" type="none"/>
          </a:ln>
        </p:spPr>
      </p:cxnSp>
      <p:cxnSp>
        <p:nvCxnSpPr>
          <p:cNvPr id="24" name="Google Shape;24;p33"/>
          <p:cNvCxnSpPr/>
          <p:nvPr/>
        </p:nvCxnSpPr>
        <p:spPr>
          <a:xfrm>
            <a:off x="-78517" y="5143500"/>
            <a:ext cx="9259587" cy="0"/>
          </a:xfrm>
          <a:prstGeom prst="straightConnector1">
            <a:avLst/>
          </a:prstGeom>
          <a:noFill/>
          <a:ln cap="flat" cmpd="sng" w="76200">
            <a:solidFill>
              <a:schemeClr val="accent1"/>
            </a:solidFill>
            <a:prstDash val="solid"/>
            <a:miter lim="800000"/>
            <a:headEnd len="med" w="med" type="none"/>
            <a:tailEnd len="med" w="med" type="none"/>
          </a:ln>
        </p:spPr>
      </p:cxnSp>
      <p:sp>
        <p:nvSpPr>
          <p:cNvPr id="25" name="Google Shape;25;p33"/>
          <p:cNvSpPr txBox="1"/>
          <p:nvPr>
            <p:ph idx="12" type="sldNum"/>
          </p:nvPr>
        </p:nvSpPr>
        <p:spPr>
          <a:xfrm>
            <a:off x="8556784" y="4749851"/>
            <a:ext cx="548700" cy="393600"/>
          </a:xfrm>
          <a:prstGeom prst="rect">
            <a:avLst/>
          </a:prstGeom>
        </p:spPr>
        <p:txBody>
          <a:bodyPr anchorCtr="0" anchor="t" bIns="45700" lIns="18275" spcFirstLastPara="1" rIns="18275" wrap="square" tIns="45700">
            <a:noAutofit/>
          </a:bodyPr>
          <a:lstStyle>
            <a:lvl1pPr lvl="0" algn="r">
              <a:buNone/>
              <a:defRPr sz="1300">
                <a:solidFill>
                  <a:srgbClr val="262626"/>
                </a:solidFill>
              </a:defRPr>
            </a:lvl1pPr>
            <a:lvl2pPr lvl="1" algn="r">
              <a:buNone/>
              <a:defRPr sz="1300">
                <a:solidFill>
                  <a:srgbClr val="262626"/>
                </a:solidFill>
              </a:defRPr>
            </a:lvl2pPr>
            <a:lvl3pPr lvl="2" algn="r">
              <a:buNone/>
              <a:defRPr sz="1300">
                <a:solidFill>
                  <a:srgbClr val="262626"/>
                </a:solidFill>
              </a:defRPr>
            </a:lvl3pPr>
            <a:lvl4pPr lvl="3" algn="r">
              <a:buNone/>
              <a:defRPr sz="1300">
                <a:solidFill>
                  <a:srgbClr val="262626"/>
                </a:solidFill>
              </a:defRPr>
            </a:lvl4pPr>
            <a:lvl5pPr lvl="4" algn="r">
              <a:buNone/>
              <a:defRPr sz="1300">
                <a:solidFill>
                  <a:srgbClr val="262626"/>
                </a:solidFill>
              </a:defRPr>
            </a:lvl5pPr>
            <a:lvl6pPr lvl="5" algn="r">
              <a:buNone/>
              <a:defRPr sz="1300">
                <a:solidFill>
                  <a:srgbClr val="262626"/>
                </a:solidFill>
              </a:defRPr>
            </a:lvl6pPr>
            <a:lvl7pPr lvl="6" algn="r">
              <a:buNone/>
              <a:defRPr sz="1300">
                <a:solidFill>
                  <a:srgbClr val="262626"/>
                </a:solidFill>
              </a:defRPr>
            </a:lvl7pPr>
            <a:lvl8pPr lvl="7" algn="r">
              <a:buNone/>
              <a:defRPr sz="1300">
                <a:solidFill>
                  <a:srgbClr val="262626"/>
                </a:solidFill>
              </a:defRPr>
            </a:lvl8pPr>
            <a:lvl9pPr lvl="8" algn="r">
              <a:buNone/>
              <a:defRPr sz="1300">
                <a:solidFill>
                  <a:srgbClr val="262626"/>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howMasterSp="0">
  <p:cSld name="Closing">
    <p:spTree>
      <p:nvGrpSpPr>
        <p:cNvPr id="150" name="Shape 150"/>
        <p:cNvGrpSpPr/>
        <p:nvPr/>
      </p:nvGrpSpPr>
      <p:grpSpPr>
        <a:xfrm>
          <a:off x="0" y="0"/>
          <a:ext cx="0" cy="0"/>
          <a:chOff x="0" y="0"/>
          <a:chExt cx="0" cy="0"/>
        </a:xfrm>
      </p:grpSpPr>
      <p:cxnSp>
        <p:nvCxnSpPr>
          <p:cNvPr id="151" name="Google Shape;151;g5505122360270894_205"/>
          <p:cNvCxnSpPr/>
          <p:nvPr/>
        </p:nvCxnSpPr>
        <p:spPr>
          <a:xfrm>
            <a:off x="-16760" y="0"/>
            <a:ext cx="9144000" cy="0"/>
          </a:xfrm>
          <a:prstGeom prst="straightConnector1">
            <a:avLst/>
          </a:prstGeom>
          <a:noFill/>
          <a:ln cap="flat" cmpd="sng" w="38100">
            <a:solidFill>
              <a:schemeClr val="accent1"/>
            </a:solidFill>
            <a:prstDash val="solid"/>
            <a:miter lim="800000"/>
            <a:headEnd len="sm" w="sm" type="none"/>
            <a:tailEnd len="sm" w="sm" type="none"/>
          </a:ln>
        </p:spPr>
      </p:cxnSp>
      <p:cxnSp>
        <p:nvCxnSpPr>
          <p:cNvPr id="152" name="Google Shape;152;g5505122360270894_205"/>
          <p:cNvCxnSpPr/>
          <p:nvPr/>
        </p:nvCxnSpPr>
        <p:spPr>
          <a:xfrm>
            <a:off x="0" y="5143500"/>
            <a:ext cx="9144000" cy="0"/>
          </a:xfrm>
          <a:prstGeom prst="straightConnector1">
            <a:avLst/>
          </a:prstGeom>
          <a:noFill/>
          <a:ln cap="flat" cmpd="sng" w="38100">
            <a:solidFill>
              <a:schemeClr val="accent1"/>
            </a:solidFill>
            <a:prstDash val="solid"/>
            <a:miter lim="800000"/>
            <a:headEnd len="sm" w="sm" type="none"/>
            <a:tailEnd len="sm" w="sm" type="none"/>
          </a:ln>
        </p:spPr>
      </p:cxnSp>
      <p:pic>
        <p:nvPicPr>
          <p:cNvPr id="153" name="Google Shape;153;g5505122360270894_205"/>
          <p:cNvPicPr preferRelativeResize="0"/>
          <p:nvPr/>
        </p:nvPicPr>
        <p:blipFill rotWithShape="1">
          <a:blip r:embed="rId2">
            <a:alphaModFix/>
          </a:blip>
          <a:srcRect b="-2134" l="0" r="44429" t="0"/>
          <a:stretch/>
        </p:blipFill>
        <p:spPr>
          <a:xfrm>
            <a:off x="5804002" y="4605074"/>
            <a:ext cx="2829137" cy="415648"/>
          </a:xfrm>
          <a:prstGeom prst="rect">
            <a:avLst/>
          </a:prstGeom>
          <a:noFill/>
          <a:ln>
            <a:noFill/>
          </a:ln>
        </p:spPr>
      </p:pic>
      <p:sp>
        <p:nvSpPr>
          <p:cNvPr id="154" name="Google Shape;154;g5505122360270894_205"/>
          <p:cNvSpPr txBox="1"/>
          <p:nvPr/>
        </p:nvSpPr>
        <p:spPr>
          <a:xfrm>
            <a:off x="5276378" y="4189700"/>
            <a:ext cx="385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Thank you for your attention!</a:t>
            </a:r>
            <a:endParaRPr b="0" i="0" sz="1400" u="none" cap="none" strike="noStrike">
              <a:solidFill>
                <a:srgbClr val="000000"/>
              </a:solidFill>
              <a:latin typeface="Arial"/>
              <a:ea typeface="Arial"/>
              <a:cs typeface="Arial"/>
              <a:sym typeface="Arial"/>
            </a:endParaRPr>
          </a:p>
        </p:txBody>
      </p:sp>
      <p:sp>
        <p:nvSpPr>
          <p:cNvPr id="155" name="Google Shape;155;g5505122360270894_205"/>
          <p:cNvSpPr txBox="1"/>
          <p:nvPr>
            <p:ph idx="12" type="sldNum"/>
          </p:nvPr>
        </p:nvSpPr>
        <p:spPr>
          <a:xfrm>
            <a:off x="8556784" y="4749851"/>
            <a:ext cx="548700" cy="393600"/>
          </a:xfrm>
          <a:prstGeom prst="rect">
            <a:avLst/>
          </a:prstGeom>
        </p:spPr>
        <p:txBody>
          <a:bodyPr anchorCtr="0" anchor="t" bIns="45700" lIns="18275" spcFirstLastPara="1" rIns="18275" wrap="square" tIns="45700">
            <a:noAutofit/>
          </a:bodyPr>
          <a:lstStyle>
            <a:lvl1pPr lvl="0" rtl="0" algn="r">
              <a:buNone/>
              <a:defRPr sz="1300">
                <a:solidFill>
                  <a:srgbClr val="262626"/>
                </a:solidFill>
              </a:defRPr>
            </a:lvl1pPr>
            <a:lvl2pPr lvl="1" rtl="0" algn="r">
              <a:buNone/>
              <a:defRPr sz="1300">
                <a:solidFill>
                  <a:srgbClr val="262626"/>
                </a:solidFill>
              </a:defRPr>
            </a:lvl2pPr>
            <a:lvl3pPr lvl="2" rtl="0" algn="r">
              <a:buNone/>
              <a:defRPr sz="1300">
                <a:solidFill>
                  <a:srgbClr val="262626"/>
                </a:solidFill>
              </a:defRPr>
            </a:lvl3pPr>
            <a:lvl4pPr lvl="3" rtl="0" algn="r">
              <a:buNone/>
              <a:defRPr sz="1300">
                <a:solidFill>
                  <a:srgbClr val="262626"/>
                </a:solidFill>
              </a:defRPr>
            </a:lvl4pPr>
            <a:lvl5pPr lvl="4" rtl="0" algn="r">
              <a:buNone/>
              <a:defRPr sz="1300">
                <a:solidFill>
                  <a:srgbClr val="262626"/>
                </a:solidFill>
              </a:defRPr>
            </a:lvl5pPr>
            <a:lvl6pPr lvl="5" rtl="0" algn="r">
              <a:buNone/>
              <a:defRPr sz="1300">
                <a:solidFill>
                  <a:srgbClr val="262626"/>
                </a:solidFill>
              </a:defRPr>
            </a:lvl6pPr>
            <a:lvl7pPr lvl="6" rtl="0" algn="r">
              <a:buNone/>
              <a:defRPr sz="1300">
                <a:solidFill>
                  <a:srgbClr val="262626"/>
                </a:solidFill>
              </a:defRPr>
            </a:lvl7pPr>
            <a:lvl8pPr lvl="7" rtl="0" algn="r">
              <a:buNone/>
              <a:defRPr sz="1300">
                <a:solidFill>
                  <a:srgbClr val="262626"/>
                </a:solidFill>
              </a:defRPr>
            </a:lvl8pPr>
            <a:lvl9pPr lvl="8" rtl="0" algn="r">
              <a:buNone/>
              <a:defRPr sz="1300">
                <a:solidFill>
                  <a:srgbClr val="262626"/>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content">
  <p:cSld name="Double content">
    <p:spTree>
      <p:nvGrpSpPr>
        <p:cNvPr id="156" name="Shape 156"/>
        <p:cNvGrpSpPr/>
        <p:nvPr/>
      </p:nvGrpSpPr>
      <p:grpSpPr>
        <a:xfrm>
          <a:off x="0" y="0"/>
          <a:ext cx="0" cy="0"/>
          <a:chOff x="0" y="0"/>
          <a:chExt cx="0" cy="0"/>
        </a:xfrm>
      </p:grpSpPr>
      <p:sp>
        <p:nvSpPr>
          <p:cNvPr id="157" name="Google Shape;157;g5505122360270894_211"/>
          <p:cNvSpPr txBox="1"/>
          <p:nvPr>
            <p:ph idx="1" type="body"/>
          </p:nvPr>
        </p:nvSpPr>
        <p:spPr>
          <a:xfrm>
            <a:off x="484369" y="937654"/>
            <a:ext cx="4038600" cy="3394500"/>
          </a:xfrm>
          <a:prstGeom prst="rect">
            <a:avLst/>
          </a:prstGeom>
          <a:noFill/>
          <a:ln>
            <a:noFill/>
          </a:ln>
        </p:spPr>
        <p:txBody>
          <a:bodyPr anchorCtr="0" anchor="t" bIns="45700" lIns="91425" spcFirstLastPara="1" rIns="91425" wrap="square" tIns="45700">
            <a:normAutofit/>
          </a:bodyPr>
          <a:lstStyle>
            <a:lvl1pPr indent="-431800" lvl="0" marL="457200" rtl="0" algn="l">
              <a:lnSpc>
                <a:spcPct val="100000"/>
              </a:lnSpc>
              <a:spcBef>
                <a:spcPts val="1000"/>
              </a:spcBef>
              <a:spcAft>
                <a:spcPts val="0"/>
              </a:spcAft>
              <a:buSzPts val="3200"/>
              <a:buChar char="•"/>
              <a:defRPr sz="3200"/>
            </a:lvl1pPr>
            <a:lvl2pPr indent="-406400" lvl="1" marL="914400" rtl="0" algn="l">
              <a:lnSpc>
                <a:spcPct val="100000"/>
              </a:lnSpc>
              <a:spcBef>
                <a:spcPts val="1000"/>
              </a:spcBef>
              <a:spcAft>
                <a:spcPts val="0"/>
              </a:spcAft>
              <a:buSzPts val="2800"/>
              <a:buChar char="•"/>
              <a:defRPr sz="2800"/>
            </a:lvl2pPr>
            <a:lvl3pPr indent="-381000" lvl="2" marL="1371600" rtl="0" algn="l">
              <a:lnSpc>
                <a:spcPct val="100000"/>
              </a:lnSpc>
              <a:spcBef>
                <a:spcPts val="1000"/>
              </a:spcBef>
              <a:spcAft>
                <a:spcPts val="0"/>
              </a:spcAft>
              <a:buSzPts val="2400"/>
              <a:buChar char="•"/>
              <a:defRPr sz="2400"/>
            </a:lvl3pPr>
            <a:lvl4pPr indent="-355600" lvl="3" marL="1828800" rtl="0" algn="l">
              <a:lnSpc>
                <a:spcPct val="100000"/>
              </a:lnSpc>
              <a:spcBef>
                <a:spcPts val="1000"/>
              </a:spcBef>
              <a:spcAft>
                <a:spcPts val="0"/>
              </a:spcAft>
              <a:buSzPts val="2000"/>
              <a:buChar char="•"/>
              <a:defRPr sz="2000"/>
            </a:lvl4pPr>
            <a:lvl5pPr indent="-355600" lvl="4" marL="2286000" rtl="0" algn="l">
              <a:lnSpc>
                <a:spcPct val="100000"/>
              </a:lnSpc>
              <a:spcBef>
                <a:spcPts val="1000"/>
              </a:spcBef>
              <a:spcAft>
                <a:spcPts val="0"/>
              </a:spcAft>
              <a:buSzPts val="2000"/>
              <a:buChar char="•"/>
              <a:defRPr sz="2000"/>
            </a:lvl5pPr>
            <a:lvl6pPr indent="-342900" lvl="5" marL="2743200" rtl="0" algn="l">
              <a:lnSpc>
                <a:spcPct val="100000"/>
              </a:lnSpc>
              <a:spcBef>
                <a:spcPts val="1000"/>
              </a:spcBef>
              <a:spcAft>
                <a:spcPts val="0"/>
              </a:spcAft>
              <a:buSzPts val="1800"/>
              <a:buChar char="•"/>
              <a:defRPr sz="1800"/>
            </a:lvl6pPr>
            <a:lvl7pPr indent="-342900" lvl="6" marL="3200400" rtl="0" algn="l">
              <a:lnSpc>
                <a:spcPct val="100000"/>
              </a:lnSpc>
              <a:spcBef>
                <a:spcPts val="1000"/>
              </a:spcBef>
              <a:spcAft>
                <a:spcPts val="0"/>
              </a:spcAft>
              <a:buSzPts val="1800"/>
              <a:buChar char="•"/>
              <a:defRPr sz="1800"/>
            </a:lvl7pPr>
            <a:lvl8pPr indent="-342900" lvl="7" marL="3657600" rtl="0" algn="l">
              <a:lnSpc>
                <a:spcPct val="100000"/>
              </a:lnSpc>
              <a:spcBef>
                <a:spcPts val="1000"/>
              </a:spcBef>
              <a:spcAft>
                <a:spcPts val="0"/>
              </a:spcAft>
              <a:buSzPts val="1800"/>
              <a:buChar char="•"/>
              <a:defRPr sz="1800"/>
            </a:lvl8pPr>
            <a:lvl9pPr indent="-342900" lvl="8" marL="4114800" rtl="0" algn="l">
              <a:lnSpc>
                <a:spcPct val="100000"/>
              </a:lnSpc>
              <a:spcBef>
                <a:spcPts val="1000"/>
              </a:spcBef>
              <a:spcAft>
                <a:spcPts val="0"/>
              </a:spcAft>
              <a:buSzPts val="1800"/>
              <a:buChar char="•"/>
              <a:defRPr sz="1800"/>
            </a:lvl9pPr>
          </a:lstStyle>
          <a:p/>
        </p:txBody>
      </p:sp>
      <p:sp>
        <p:nvSpPr>
          <p:cNvPr id="158" name="Google Shape;158;g5505122360270894_211"/>
          <p:cNvSpPr txBox="1"/>
          <p:nvPr>
            <p:ph idx="2" type="body"/>
          </p:nvPr>
        </p:nvSpPr>
        <p:spPr>
          <a:xfrm>
            <a:off x="4675369" y="937654"/>
            <a:ext cx="4038600" cy="3394500"/>
          </a:xfrm>
          <a:prstGeom prst="rect">
            <a:avLst/>
          </a:prstGeom>
          <a:noFill/>
          <a:ln>
            <a:noFill/>
          </a:ln>
        </p:spPr>
        <p:txBody>
          <a:bodyPr anchorCtr="0" anchor="t" bIns="45700" lIns="91425" spcFirstLastPara="1" rIns="91425" wrap="square" tIns="45700">
            <a:normAutofit/>
          </a:bodyPr>
          <a:lstStyle>
            <a:lvl1pPr indent="-431800" lvl="0" marL="457200" rtl="0" algn="l">
              <a:lnSpc>
                <a:spcPct val="100000"/>
              </a:lnSpc>
              <a:spcBef>
                <a:spcPts val="1000"/>
              </a:spcBef>
              <a:spcAft>
                <a:spcPts val="0"/>
              </a:spcAft>
              <a:buSzPts val="3200"/>
              <a:buChar char="•"/>
              <a:defRPr sz="3200"/>
            </a:lvl1pPr>
            <a:lvl2pPr indent="-406400" lvl="1" marL="914400" rtl="0" algn="l">
              <a:lnSpc>
                <a:spcPct val="100000"/>
              </a:lnSpc>
              <a:spcBef>
                <a:spcPts val="1000"/>
              </a:spcBef>
              <a:spcAft>
                <a:spcPts val="0"/>
              </a:spcAft>
              <a:buSzPts val="2800"/>
              <a:buChar char="•"/>
              <a:defRPr sz="2800"/>
            </a:lvl2pPr>
            <a:lvl3pPr indent="-381000" lvl="2" marL="1371600" rtl="0" algn="l">
              <a:lnSpc>
                <a:spcPct val="100000"/>
              </a:lnSpc>
              <a:spcBef>
                <a:spcPts val="1000"/>
              </a:spcBef>
              <a:spcAft>
                <a:spcPts val="0"/>
              </a:spcAft>
              <a:buSzPts val="2400"/>
              <a:buChar char="•"/>
              <a:defRPr sz="2400"/>
            </a:lvl3pPr>
            <a:lvl4pPr indent="-355600" lvl="3" marL="1828800" rtl="0" algn="l">
              <a:lnSpc>
                <a:spcPct val="100000"/>
              </a:lnSpc>
              <a:spcBef>
                <a:spcPts val="1000"/>
              </a:spcBef>
              <a:spcAft>
                <a:spcPts val="0"/>
              </a:spcAft>
              <a:buSzPts val="2000"/>
              <a:buChar char="•"/>
              <a:defRPr sz="2000"/>
            </a:lvl4pPr>
            <a:lvl5pPr indent="-355600" lvl="4" marL="2286000" rtl="0" algn="l">
              <a:lnSpc>
                <a:spcPct val="100000"/>
              </a:lnSpc>
              <a:spcBef>
                <a:spcPts val="1000"/>
              </a:spcBef>
              <a:spcAft>
                <a:spcPts val="0"/>
              </a:spcAft>
              <a:buSzPts val="2000"/>
              <a:buChar char="•"/>
              <a:defRPr sz="2000"/>
            </a:lvl5pPr>
            <a:lvl6pPr indent="-342900" lvl="5" marL="2743200" rtl="0" algn="l">
              <a:lnSpc>
                <a:spcPct val="100000"/>
              </a:lnSpc>
              <a:spcBef>
                <a:spcPts val="1000"/>
              </a:spcBef>
              <a:spcAft>
                <a:spcPts val="0"/>
              </a:spcAft>
              <a:buSzPts val="1800"/>
              <a:buChar char="•"/>
              <a:defRPr sz="1800"/>
            </a:lvl6pPr>
            <a:lvl7pPr indent="-342900" lvl="6" marL="3200400" rtl="0" algn="l">
              <a:lnSpc>
                <a:spcPct val="100000"/>
              </a:lnSpc>
              <a:spcBef>
                <a:spcPts val="1000"/>
              </a:spcBef>
              <a:spcAft>
                <a:spcPts val="0"/>
              </a:spcAft>
              <a:buSzPts val="1800"/>
              <a:buChar char="•"/>
              <a:defRPr sz="1800"/>
            </a:lvl7pPr>
            <a:lvl8pPr indent="-342900" lvl="7" marL="3657600" rtl="0" algn="l">
              <a:lnSpc>
                <a:spcPct val="100000"/>
              </a:lnSpc>
              <a:spcBef>
                <a:spcPts val="1000"/>
              </a:spcBef>
              <a:spcAft>
                <a:spcPts val="0"/>
              </a:spcAft>
              <a:buSzPts val="1800"/>
              <a:buChar char="•"/>
              <a:defRPr sz="1800"/>
            </a:lvl8pPr>
            <a:lvl9pPr indent="-342900" lvl="8" marL="4114800" rtl="0" algn="l">
              <a:lnSpc>
                <a:spcPct val="100000"/>
              </a:lnSpc>
              <a:spcBef>
                <a:spcPts val="1000"/>
              </a:spcBef>
              <a:spcAft>
                <a:spcPts val="0"/>
              </a:spcAft>
              <a:buSzPts val="1800"/>
              <a:buChar char="•"/>
              <a:defRPr sz="1800"/>
            </a:lvl9pPr>
          </a:lstStyle>
          <a:p/>
        </p:txBody>
      </p:sp>
      <p:cxnSp>
        <p:nvCxnSpPr>
          <p:cNvPr id="159" name="Google Shape;159;g5505122360270894_211"/>
          <p:cNvCxnSpPr/>
          <p:nvPr/>
        </p:nvCxnSpPr>
        <p:spPr>
          <a:xfrm>
            <a:off x="277148" y="567452"/>
            <a:ext cx="8577300" cy="0"/>
          </a:xfrm>
          <a:prstGeom prst="straightConnector1">
            <a:avLst/>
          </a:prstGeom>
          <a:noFill/>
          <a:ln cap="flat" cmpd="sng" w="38100">
            <a:solidFill>
              <a:schemeClr val="accent1"/>
            </a:solidFill>
            <a:prstDash val="solid"/>
            <a:miter lim="800000"/>
            <a:headEnd len="sm" w="sm" type="none"/>
            <a:tailEnd len="sm" w="sm" type="none"/>
          </a:ln>
        </p:spPr>
      </p:cxnSp>
      <p:sp>
        <p:nvSpPr>
          <p:cNvPr id="160" name="Google Shape;160;g5505122360270894_211"/>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61" name="Google Shape;161;g5505122360270894_211"/>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rmAutofit/>
          </a:bodyPr>
          <a:lstStyle>
            <a:lvl1pPr lvl="0" rtl="0" algn="l">
              <a:lnSpc>
                <a:spcPct val="90000"/>
              </a:lnSpc>
              <a:spcBef>
                <a:spcPts val="0"/>
              </a:spcBef>
              <a:spcAft>
                <a:spcPts val="0"/>
              </a:spcAft>
              <a:buClr>
                <a:srgbClr val="262626"/>
              </a:buClr>
              <a:buSzPts val="2600"/>
              <a:buFont typeface="Calibri"/>
              <a:buNone/>
              <a:defRPr b="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content - titled">
  <p:cSld name="Double content - titled">
    <p:spTree>
      <p:nvGrpSpPr>
        <p:cNvPr id="162" name="Shape 162"/>
        <p:cNvGrpSpPr/>
        <p:nvPr/>
      </p:nvGrpSpPr>
      <p:grpSpPr>
        <a:xfrm>
          <a:off x="0" y="0"/>
          <a:ext cx="0" cy="0"/>
          <a:chOff x="0" y="0"/>
          <a:chExt cx="0" cy="0"/>
        </a:xfrm>
      </p:grpSpPr>
      <p:sp>
        <p:nvSpPr>
          <p:cNvPr id="163" name="Google Shape;163;g5505122360270894_217"/>
          <p:cNvSpPr txBox="1"/>
          <p:nvPr>
            <p:ph idx="1" type="body"/>
          </p:nvPr>
        </p:nvSpPr>
        <p:spPr>
          <a:xfrm>
            <a:off x="457200" y="943991"/>
            <a:ext cx="4040100" cy="4797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1000"/>
              </a:spcBef>
              <a:spcAft>
                <a:spcPts val="0"/>
              </a:spcAft>
              <a:buSzPts val="3200"/>
              <a:buNone/>
              <a:defRPr b="1" sz="3200"/>
            </a:lvl1pPr>
            <a:lvl2pPr indent="-228600" lvl="1" marL="914400" rtl="0" algn="l">
              <a:lnSpc>
                <a:spcPct val="100000"/>
              </a:lnSpc>
              <a:spcBef>
                <a:spcPts val="1000"/>
              </a:spcBef>
              <a:spcAft>
                <a:spcPts val="0"/>
              </a:spcAft>
              <a:buSzPts val="2000"/>
              <a:buNone/>
              <a:defRPr b="1" sz="2000"/>
            </a:lvl2pPr>
            <a:lvl3pPr indent="-228600" lvl="2" marL="1371600" rtl="0" algn="l">
              <a:lnSpc>
                <a:spcPct val="100000"/>
              </a:lnSpc>
              <a:spcBef>
                <a:spcPts val="1000"/>
              </a:spcBef>
              <a:spcAft>
                <a:spcPts val="0"/>
              </a:spcAft>
              <a:buSzPts val="1800"/>
              <a:buNone/>
              <a:defRPr b="1" sz="1800"/>
            </a:lvl3pPr>
            <a:lvl4pPr indent="-228600" lvl="3" marL="1828800" rtl="0" algn="l">
              <a:lnSpc>
                <a:spcPct val="100000"/>
              </a:lnSpc>
              <a:spcBef>
                <a:spcPts val="1000"/>
              </a:spcBef>
              <a:spcAft>
                <a:spcPts val="0"/>
              </a:spcAft>
              <a:buSzPts val="1600"/>
              <a:buNone/>
              <a:defRPr b="1" sz="1600"/>
            </a:lvl4pPr>
            <a:lvl5pPr indent="-228600" lvl="4" marL="2286000" rtl="0" algn="l">
              <a:lnSpc>
                <a:spcPct val="100000"/>
              </a:lnSpc>
              <a:spcBef>
                <a:spcPts val="1000"/>
              </a:spcBef>
              <a:spcAft>
                <a:spcPts val="0"/>
              </a:spcAft>
              <a:buSzPts val="1600"/>
              <a:buNone/>
              <a:defRPr b="1" sz="1600"/>
            </a:lvl5pPr>
            <a:lvl6pPr indent="-228600" lvl="5" marL="2743200" rtl="0" algn="l">
              <a:lnSpc>
                <a:spcPct val="100000"/>
              </a:lnSpc>
              <a:spcBef>
                <a:spcPts val="1000"/>
              </a:spcBef>
              <a:spcAft>
                <a:spcPts val="0"/>
              </a:spcAft>
              <a:buSzPts val="1600"/>
              <a:buNone/>
              <a:defRPr b="1" sz="1600"/>
            </a:lvl6pPr>
            <a:lvl7pPr indent="-228600" lvl="6" marL="3200400" rtl="0" algn="l">
              <a:lnSpc>
                <a:spcPct val="100000"/>
              </a:lnSpc>
              <a:spcBef>
                <a:spcPts val="1000"/>
              </a:spcBef>
              <a:spcAft>
                <a:spcPts val="0"/>
              </a:spcAft>
              <a:buSzPts val="1600"/>
              <a:buNone/>
              <a:defRPr b="1" sz="1600"/>
            </a:lvl7pPr>
            <a:lvl8pPr indent="-228600" lvl="7" marL="3657600" rtl="0" algn="l">
              <a:lnSpc>
                <a:spcPct val="100000"/>
              </a:lnSpc>
              <a:spcBef>
                <a:spcPts val="1000"/>
              </a:spcBef>
              <a:spcAft>
                <a:spcPts val="0"/>
              </a:spcAft>
              <a:buSzPts val="1600"/>
              <a:buNone/>
              <a:defRPr b="1" sz="1600"/>
            </a:lvl8pPr>
            <a:lvl9pPr indent="-228600" lvl="8" marL="4114800" rtl="0" algn="l">
              <a:lnSpc>
                <a:spcPct val="100000"/>
              </a:lnSpc>
              <a:spcBef>
                <a:spcPts val="1000"/>
              </a:spcBef>
              <a:spcAft>
                <a:spcPts val="0"/>
              </a:spcAft>
              <a:buSzPts val="1600"/>
              <a:buNone/>
              <a:defRPr b="1" sz="1600"/>
            </a:lvl9pPr>
          </a:lstStyle>
          <a:p/>
        </p:txBody>
      </p:sp>
      <p:sp>
        <p:nvSpPr>
          <p:cNvPr id="164" name="Google Shape;164;g5505122360270894_217"/>
          <p:cNvSpPr txBox="1"/>
          <p:nvPr>
            <p:ph idx="2" type="body"/>
          </p:nvPr>
        </p:nvSpPr>
        <p:spPr>
          <a:xfrm>
            <a:off x="457200" y="1423813"/>
            <a:ext cx="4040100" cy="2963400"/>
          </a:xfrm>
          <a:prstGeom prst="rect">
            <a:avLst/>
          </a:prstGeom>
          <a:noFill/>
          <a:ln>
            <a:noFill/>
          </a:ln>
        </p:spPr>
        <p:txBody>
          <a:bodyPr anchorCtr="0" anchor="t" bIns="45700" lIns="91425" spcFirstLastPara="1" rIns="91425" wrap="square" tIns="45700">
            <a:normAutofit/>
          </a:bodyPr>
          <a:lstStyle>
            <a:lvl1pPr indent="-431800" lvl="0" marL="457200" rtl="0" algn="l">
              <a:lnSpc>
                <a:spcPct val="100000"/>
              </a:lnSpc>
              <a:spcBef>
                <a:spcPts val="1000"/>
              </a:spcBef>
              <a:spcAft>
                <a:spcPts val="0"/>
              </a:spcAft>
              <a:buSzPts val="3200"/>
              <a:buChar char="•"/>
              <a:defRPr sz="3200"/>
            </a:lvl1pPr>
            <a:lvl2pPr indent="-355600" lvl="1" marL="914400" rtl="0" algn="l">
              <a:lnSpc>
                <a:spcPct val="100000"/>
              </a:lnSpc>
              <a:spcBef>
                <a:spcPts val="1000"/>
              </a:spcBef>
              <a:spcAft>
                <a:spcPts val="0"/>
              </a:spcAft>
              <a:buSzPts val="2000"/>
              <a:buChar char="•"/>
              <a:defRPr sz="2000"/>
            </a:lvl2pPr>
            <a:lvl3pPr indent="-342900" lvl="2" marL="1371600" rtl="0" algn="l">
              <a:lnSpc>
                <a:spcPct val="100000"/>
              </a:lnSpc>
              <a:spcBef>
                <a:spcPts val="1000"/>
              </a:spcBef>
              <a:spcAft>
                <a:spcPts val="0"/>
              </a:spcAft>
              <a:buSzPts val="1800"/>
              <a:buChar char="•"/>
              <a:defRPr sz="1800"/>
            </a:lvl3pPr>
            <a:lvl4pPr indent="-330200" lvl="3" marL="1828800" rtl="0" algn="l">
              <a:lnSpc>
                <a:spcPct val="100000"/>
              </a:lnSpc>
              <a:spcBef>
                <a:spcPts val="1000"/>
              </a:spcBef>
              <a:spcAft>
                <a:spcPts val="0"/>
              </a:spcAft>
              <a:buSzPts val="1600"/>
              <a:buChar char="•"/>
              <a:defRPr sz="1600"/>
            </a:lvl4pPr>
            <a:lvl5pPr indent="-330200" lvl="4" marL="2286000" rtl="0" algn="l">
              <a:lnSpc>
                <a:spcPct val="100000"/>
              </a:lnSpc>
              <a:spcBef>
                <a:spcPts val="1000"/>
              </a:spcBef>
              <a:spcAft>
                <a:spcPts val="0"/>
              </a:spcAft>
              <a:buSzPts val="1600"/>
              <a:buChar char="•"/>
              <a:defRPr sz="1600"/>
            </a:lvl5pPr>
            <a:lvl6pPr indent="-330200" lvl="5" marL="2743200" rtl="0" algn="l">
              <a:lnSpc>
                <a:spcPct val="100000"/>
              </a:lnSpc>
              <a:spcBef>
                <a:spcPts val="1000"/>
              </a:spcBef>
              <a:spcAft>
                <a:spcPts val="0"/>
              </a:spcAft>
              <a:buSzPts val="1600"/>
              <a:buChar char="•"/>
              <a:defRPr sz="1600"/>
            </a:lvl6pPr>
            <a:lvl7pPr indent="-330200" lvl="6" marL="3200400" rtl="0" algn="l">
              <a:lnSpc>
                <a:spcPct val="100000"/>
              </a:lnSpc>
              <a:spcBef>
                <a:spcPts val="1000"/>
              </a:spcBef>
              <a:spcAft>
                <a:spcPts val="0"/>
              </a:spcAft>
              <a:buSzPts val="1600"/>
              <a:buChar char="•"/>
              <a:defRPr sz="1600"/>
            </a:lvl7pPr>
            <a:lvl8pPr indent="-330200" lvl="7" marL="3657600" rtl="0" algn="l">
              <a:lnSpc>
                <a:spcPct val="100000"/>
              </a:lnSpc>
              <a:spcBef>
                <a:spcPts val="1000"/>
              </a:spcBef>
              <a:spcAft>
                <a:spcPts val="0"/>
              </a:spcAft>
              <a:buSzPts val="1600"/>
              <a:buChar char="•"/>
              <a:defRPr sz="1600"/>
            </a:lvl8pPr>
            <a:lvl9pPr indent="-330200" lvl="8" marL="4114800" rtl="0" algn="l">
              <a:lnSpc>
                <a:spcPct val="100000"/>
              </a:lnSpc>
              <a:spcBef>
                <a:spcPts val="1000"/>
              </a:spcBef>
              <a:spcAft>
                <a:spcPts val="0"/>
              </a:spcAft>
              <a:buSzPts val="1600"/>
              <a:buChar char="•"/>
              <a:defRPr sz="1600"/>
            </a:lvl9pPr>
          </a:lstStyle>
          <a:p/>
        </p:txBody>
      </p:sp>
      <p:sp>
        <p:nvSpPr>
          <p:cNvPr id="165" name="Google Shape;165;g5505122360270894_217"/>
          <p:cNvSpPr txBox="1"/>
          <p:nvPr>
            <p:ph idx="3" type="body"/>
          </p:nvPr>
        </p:nvSpPr>
        <p:spPr>
          <a:xfrm>
            <a:off x="4645025" y="943991"/>
            <a:ext cx="4041900" cy="4797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1000"/>
              </a:spcBef>
              <a:spcAft>
                <a:spcPts val="0"/>
              </a:spcAft>
              <a:buSzPts val="3200"/>
              <a:buNone/>
              <a:defRPr b="1" sz="3200"/>
            </a:lvl1pPr>
            <a:lvl2pPr indent="-228600" lvl="1" marL="914400" rtl="0" algn="l">
              <a:lnSpc>
                <a:spcPct val="100000"/>
              </a:lnSpc>
              <a:spcBef>
                <a:spcPts val="1000"/>
              </a:spcBef>
              <a:spcAft>
                <a:spcPts val="0"/>
              </a:spcAft>
              <a:buSzPts val="2000"/>
              <a:buNone/>
              <a:defRPr b="1" sz="2000"/>
            </a:lvl2pPr>
            <a:lvl3pPr indent="-228600" lvl="2" marL="1371600" rtl="0" algn="l">
              <a:lnSpc>
                <a:spcPct val="100000"/>
              </a:lnSpc>
              <a:spcBef>
                <a:spcPts val="1000"/>
              </a:spcBef>
              <a:spcAft>
                <a:spcPts val="0"/>
              </a:spcAft>
              <a:buSzPts val="1800"/>
              <a:buNone/>
              <a:defRPr b="1" sz="1800"/>
            </a:lvl3pPr>
            <a:lvl4pPr indent="-228600" lvl="3" marL="1828800" rtl="0" algn="l">
              <a:lnSpc>
                <a:spcPct val="100000"/>
              </a:lnSpc>
              <a:spcBef>
                <a:spcPts val="1000"/>
              </a:spcBef>
              <a:spcAft>
                <a:spcPts val="0"/>
              </a:spcAft>
              <a:buSzPts val="1600"/>
              <a:buNone/>
              <a:defRPr b="1" sz="1600"/>
            </a:lvl4pPr>
            <a:lvl5pPr indent="-228600" lvl="4" marL="2286000" rtl="0" algn="l">
              <a:lnSpc>
                <a:spcPct val="100000"/>
              </a:lnSpc>
              <a:spcBef>
                <a:spcPts val="1000"/>
              </a:spcBef>
              <a:spcAft>
                <a:spcPts val="0"/>
              </a:spcAft>
              <a:buSzPts val="1600"/>
              <a:buNone/>
              <a:defRPr b="1" sz="1600"/>
            </a:lvl5pPr>
            <a:lvl6pPr indent="-228600" lvl="5" marL="2743200" rtl="0" algn="l">
              <a:lnSpc>
                <a:spcPct val="100000"/>
              </a:lnSpc>
              <a:spcBef>
                <a:spcPts val="1000"/>
              </a:spcBef>
              <a:spcAft>
                <a:spcPts val="0"/>
              </a:spcAft>
              <a:buSzPts val="1600"/>
              <a:buNone/>
              <a:defRPr b="1" sz="1600"/>
            </a:lvl6pPr>
            <a:lvl7pPr indent="-228600" lvl="6" marL="3200400" rtl="0" algn="l">
              <a:lnSpc>
                <a:spcPct val="100000"/>
              </a:lnSpc>
              <a:spcBef>
                <a:spcPts val="1000"/>
              </a:spcBef>
              <a:spcAft>
                <a:spcPts val="0"/>
              </a:spcAft>
              <a:buSzPts val="1600"/>
              <a:buNone/>
              <a:defRPr b="1" sz="1600"/>
            </a:lvl7pPr>
            <a:lvl8pPr indent="-228600" lvl="7" marL="3657600" rtl="0" algn="l">
              <a:lnSpc>
                <a:spcPct val="100000"/>
              </a:lnSpc>
              <a:spcBef>
                <a:spcPts val="1000"/>
              </a:spcBef>
              <a:spcAft>
                <a:spcPts val="0"/>
              </a:spcAft>
              <a:buSzPts val="1600"/>
              <a:buNone/>
              <a:defRPr b="1" sz="1600"/>
            </a:lvl8pPr>
            <a:lvl9pPr indent="-228600" lvl="8" marL="4114800" rtl="0" algn="l">
              <a:lnSpc>
                <a:spcPct val="100000"/>
              </a:lnSpc>
              <a:spcBef>
                <a:spcPts val="1000"/>
              </a:spcBef>
              <a:spcAft>
                <a:spcPts val="0"/>
              </a:spcAft>
              <a:buSzPts val="1600"/>
              <a:buNone/>
              <a:defRPr b="1" sz="1600"/>
            </a:lvl9pPr>
          </a:lstStyle>
          <a:p/>
        </p:txBody>
      </p:sp>
      <p:sp>
        <p:nvSpPr>
          <p:cNvPr id="166" name="Google Shape;166;g5505122360270894_217"/>
          <p:cNvSpPr txBox="1"/>
          <p:nvPr>
            <p:ph idx="4" type="body"/>
          </p:nvPr>
        </p:nvSpPr>
        <p:spPr>
          <a:xfrm>
            <a:off x="4645025" y="1423813"/>
            <a:ext cx="4041900" cy="2963400"/>
          </a:xfrm>
          <a:prstGeom prst="rect">
            <a:avLst/>
          </a:prstGeom>
          <a:noFill/>
          <a:ln>
            <a:noFill/>
          </a:ln>
        </p:spPr>
        <p:txBody>
          <a:bodyPr anchorCtr="0" anchor="t" bIns="45700" lIns="91425" spcFirstLastPara="1" rIns="91425" wrap="square" tIns="45700">
            <a:normAutofit/>
          </a:bodyPr>
          <a:lstStyle>
            <a:lvl1pPr indent="-431800" lvl="0" marL="457200" rtl="0" algn="l">
              <a:lnSpc>
                <a:spcPct val="100000"/>
              </a:lnSpc>
              <a:spcBef>
                <a:spcPts val="1000"/>
              </a:spcBef>
              <a:spcAft>
                <a:spcPts val="0"/>
              </a:spcAft>
              <a:buSzPts val="3200"/>
              <a:buChar char="•"/>
              <a:defRPr sz="3200"/>
            </a:lvl1pPr>
            <a:lvl2pPr indent="-355600" lvl="1" marL="914400" rtl="0" algn="l">
              <a:lnSpc>
                <a:spcPct val="100000"/>
              </a:lnSpc>
              <a:spcBef>
                <a:spcPts val="1000"/>
              </a:spcBef>
              <a:spcAft>
                <a:spcPts val="0"/>
              </a:spcAft>
              <a:buSzPts val="2000"/>
              <a:buChar char="•"/>
              <a:defRPr sz="2000"/>
            </a:lvl2pPr>
            <a:lvl3pPr indent="-342900" lvl="2" marL="1371600" rtl="0" algn="l">
              <a:lnSpc>
                <a:spcPct val="100000"/>
              </a:lnSpc>
              <a:spcBef>
                <a:spcPts val="1000"/>
              </a:spcBef>
              <a:spcAft>
                <a:spcPts val="0"/>
              </a:spcAft>
              <a:buSzPts val="1800"/>
              <a:buChar char="•"/>
              <a:defRPr sz="1800"/>
            </a:lvl3pPr>
            <a:lvl4pPr indent="-330200" lvl="3" marL="1828800" rtl="0" algn="l">
              <a:lnSpc>
                <a:spcPct val="100000"/>
              </a:lnSpc>
              <a:spcBef>
                <a:spcPts val="1000"/>
              </a:spcBef>
              <a:spcAft>
                <a:spcPts val="0"/>
              </a:spcAft>
              <a:buSzPts val="1600"/>
              <a:buChar char="•"/>
              <a:defRPr sz="1600"/>
            </a:lvl4pPr>
            <a:lvl5pPr indent="-330200" lvl="4" marL="2286000" rtl="0" algn="l">
              <a:lnSpc>
                <a:spcPct val="100000"/>
              </a:lnSpc>
              <a:spcBef>
                <a:spcPts val="1000"/>
              </a:spcBef>
              <a:spcAft>
                <a:spcPts val="0"/>
              </a:spcAft>
              <a:buSzPts val="1600"/>
              <a:buChar char="•"/>
              <a:defRPr sz="1600"/>
            </a:lvl5pPr>
            <a:lvl6pPr indent="-330200" lvl="5" marL="2743200" rtl="0" algn="l">
              <a:lnSpc>
                <a:spcPct val="100000"/>
              </a:lnSpc>
              <a:spcBef>
                <a:spcPts val="1000"/>
              </a:spcBef>
              <a:spcAft>
                <a:spcPts val="0"/>
              </a:spcAft>
              <a:buSzPts val="1600"/>
              <a:buChar char="•"/>
              <a:defRPr sz="1600"/>
            </a:lvl6pPr>
            <a:lvl7pPr indent="-330200" lvl="6" marL="3200400" rtl="0" algn="l">
              <a:lnSpc>
                <a:spcPct val="100000"/>
              </a:lnSpc>
              <a:spcBef>
                <a:spcPts val="1000"/>
              </a:spcBef>
              <a:spcAft>
                <a:spcPts val="0"/>
              </a:spcAft>
              <a:buSzPts val="1600"/>
              <a:buChar char="•"/>
              <a:defRPr sz="1600"/>
            </a:lvl7pPr>
            <a:lvl8pPr indent="-330200" lvl="7" marL="3657600" rtl="0" algn="l">
              <a:lnSpc>
                <a:spcPct val="100000"/>
              </a:lnSpc>
              <a:spcBef>
                <a:spcPts val="1000"/>
              </a:spcBef>
              <a:spcAft>
                <a:spcPts val="0"/>
              </a:spcAft>
              <a:buSzPts val="1600"/>
              <a:buChar char="•"/>
              <a:defRPr sz="1600"/>
            </a:lvl8pPr>
            <a:lvl9pPr indent="-330200" lvl="8" marL="4114800" rtl="0" algn="l">
              <a:lnSpc>
                <a:spcPct val="100000"/>
              </a:lnSpc>
              <a:spcBef>
                <a:spcPts val="1000"/>
              </a:spcBef>
              <a:spcAft>
                <a:spcPts val="0"/>
              </a:spcAft>
              <a:buSzPts val="1600"/>
              <a:buChar char="•"/>
              <a:defRPr sz="1600"/>
            </a:lvl9pPr>
          </a:lstStyle>
          <a:p/>
        </p:txBody>
      </p:sp>
      <p:cxnSp>
        <p:nvCxnSpPr>
          <p:cNvPr id="167" name="Google Shape;167;g5505122360270894_217"/>
          <p:cNvCxnSpPr/>
          <p:nvPr/>
        </p:nvCxnSpPr>
        <p:spPr>
          <a:xfrm>
            <a:off x="277148" y="567452"/>
            <a:ext cx="8577300" cy="0"/>
          </a:xfrm>
          <a:prstGeom prst="straightConnector1">
            <a:avLst/>
          </a:prstGeom>
          <a:noFill/>
          <a:ln cap="flat" cmpd="sng" w="38100">
            <a:solidFill>
              <a:schemeClr val="accent1"/>
            </a:solidFill>
            <a:prstDash val="solid"/>
            <a:miter lim="800000"/>
            <a:headEnd len="sm" w="sm" type="none"/>
            <a:tailEnd len="sm" w="sm" type="none"/>
          </a:ln>
        </p:spPr>
      </p:cxnSp>
      <p:sp>
        <p:nvSpPr>
          <p:cNvPr id="168" name="Google Shape;168;g5505122360270894_217"/>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69" name="Google Shape;169;g5505122360270894_217"/>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rmAutofit/>
          </a:bodyPr>
          <a:lstStyle>
            <a:lvl1pPr lvl="0" rtl="0" algn="l">
              <a:lnSpc>
                <a:spcPct val="90000"/>
              </a:lnSpc>
              <a:spcBef>
                <a:spcPts val="0"/>
              </a:spcBef>
              <a:spcAft>
                <a:spcPts val="0"/>
              </a:spcAft>
              <a:buClr>
                <a:srgbClr val="262626"/>
              </a:buClr>
              <a:buSzPts val="2600"/>
              <a:buFont typeface="Calibri"/>
              <a:buNone/>
              <a:defRPr b="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borders">
  <p:cSld name="Just borders">
    <p:spTree>
      <p:nvGrpSpPr>
        <p:cNvPr id="170" name="Shape 170"/>
        <p:cNvGrpSpPr/>
        <p:nvPr/>
      </p:nvGrpSpPr>
      <p:grpSpPr>
        <a:xfrm>
          <a:off x="0" y="0"/>
          <a:ext cx="0" cy="0"/>
          <a:chOff x="0" y="0"/>
          <a:chExt cx="0" cy="0"/>
        </a:xfrm>
      </p:grpSpPr>
      <p:cxnSp>
        <p:nvCxnSpPr>
          <p:cNvPr id="171" name="Google Shape;171;g5505122360270894_225"/>
          <p:cNvCxnSpPr/>
          <p:nvPr/>
        </p:nvCxnSpPr>
        <p:spPr>
          <a:xfrm>
            <a:off x="-37071" y="0"/>
            <a:ext cx="9259500" cy="0"/>
          </a:xfrm>
          <a:prstGeom prst="straightConnector1">
            <a:avLst/>
          </a:prstGeom>
          <a:noFill/>
          <a:ln cap="flat" cmpd="sng" w="76200">
            <a:solidFill>
              <a:schemeClr val="accent1"/>
            </a:solidFill>
            <a:prstDash val="solid"/>
            <a:miter lim="800000"/>
            <a:headEnd len="sm" w="sm" type="none"/>
            <a:tailEnd len="sm" w="sm" type="none"/>
          </a:ln>
        </p:spPr>
      </p:cxnSp>
      <p:cxnSp>
        <p:nvCxnSpPr>
          <p:cNvPr id="172" name="Google Shape;172;g5505122360270894_225"/>
          <p:cNvCxnSpPr/>
          <p:nvPr/>
        </p:nvCxnSpPr>
        <p:spPr>
          <a:xfrm>
            <a:off x="-57794" y="5143500"/>
            <a:ext cx="9259500" cy="0"/>
          </a:xfrm>
          <a:prstGeom prst="straightConnector1">
            <a:avLst/>
          </a:prstGeom>
          <a:noFill/>
          <a:ln cap="flat" cmpd="sng" w="76200">
            <a:solidFill>
              <a:schemeClr val="accent1"/>
            </a:solidFill>
            <a:prstDash val="solid"/>
            <a:miter lim="800000"/>
            <a:headEnd len="sm" w="sm" type="none"/>
            <a:tailEnd len="sm" w="sm" type="none"/>
          </a:ln>
        </p:spPr>
      </p:cxnSp>
      <p:sp>
        <p:nvSpPr>
          <p:cNvPr id="173" name="Google Shape;173;g5505122360270894_225"/>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rants">
  <p:cSld name="Quadrants">
    <p:spTree>
      <p:nvGrpSpPr>
        <p:cNvPr id="174" name="Shape 174"/>
        <p:cNvGrpSpPr/>
        <p:nvPr/>
      </p:nvGrpSpPr>
      <p:grpSpPr>
        <a:xfrm>
          <a:off x="0" y="0"/>
          <a:ext cx="0" cy="0"/>
          <a:chOff x="0" y="0"/>
          <a:chExt cx="0" cy="0"/>
        </a:xfrm>
      </p:grpSpPr>
      <p:cxnSp>
        <p:nvCxnSpPr>
          <p:cNvPr id="175" name="Google Shape;175;g5505122360270894_229"/>
          <p:cNvCxnSpPr/>
          <p:nvPr/>
        </p:nvCxnSpPr>
        <p:spPr>
          <a:xfrm>
            <a:off x="-37071" y="0"/>
            <a:ext cx="9259500" cy="0"/>
          </a:xfrm>
          <a:prstGeom prst="straightConnector1">
            <a:avLst/>
          </a:prstGeom>
          <a:noFill/>
          <a:ln cap="flat" cmpd="sng" w="76200">
            <a:solidFill>
              <a:schemeClr val="accent1"/>
            </a:solidFill>
            <a:prstDash val="solid"/>
            <a:miter lim="800000"/>
            <a:headEnd len="sm" w="sm" type="none"/>
            <a:tailEnd len="sm" w="sm" type="none"/>
          </a:ln>
        </p:spPr>
      </p:cxnSp>
      <p:cxnSp>
        <p:nvCxnSpPr>
          <p:cNvPr id="176" name="Google Shape;176;g5505122360270894_229"/>
          <p:cNvCxnSpPr/>
          <p:nvPr/>
        </p:nvCxnSpPr>
        <p:spPr>
          <a:xfrm>
            <a:off x="-57794" y="5143500"/>
            <a:ext cx="9259500" cy="0"/>
          </a:xfrm>
          <a:prstGeom prst="straightConnector1">
            <a:avLst/>
          </a:prstGeom>
          <a:noFill/>
          <a:ln cap="flat" cmpd="sng" w="76200">
            <a:solidFill>
              <a:schemeClr val="accent1"/>
            </a:solidFill>
            <a:prstDash val="solid"/>
            <a:miter lim="800000"/>
            <a:headEnd len="sm" w="sm" type="none"/>
            <a:tailEnd len="sm" w="sm" type="none"/>
          </a:ln>
        </p:spPr>
      </p:cxnSp>
      <p:sp>
        <p:nvSpPr>
          <p:cNvPr id="177" name="Google Shape;177;g5505122360270894_229"/>
          <p:cNvSpPr/>
          <p:nvPr>
            <p:ph idx="2" type="pic"/>
          </p:nvPr>
        </p:nvSpPr>
        <p:spPr>
          <a:xfrm>
            <a:off x="877888" y="573855"/>
            <a:ext cx="3137400" cy="1851300"/>
          </a:xfrm>
          <a:prstGeom prst="rect">
            <a:avLst/>
          </a:prstGeom>
          <a:noFill/>
          <a:ln>
            <a:noFill/>
          </a:ln>
        </p:spPr>
      </p:sp>
      <p:sp>
        <p:nvSpPr>
          <p:cNvPr id="178" name="Google Shape;178;g5505122360270894_229"/>
          <p:cNvSpPr/>
          <p:nvPr>
            <p:ph idx="3" type="pic"/>
          </p:nvPr>
        </p:nvSpPr>
        <p:spPr>
          <a:xfrm>
            <a:off x="5204723" y="573855"/>
            <a:ext cx="3137400" cy="1851300"/>
          </a:xfrm>
          <a:prstGeom prst="rect">
            <a:avLst/>
          </a:prstGeom>
          <a:noFill/>
          <a:ln>
            <a:noFill/>
          </a:ln>
        </p:spPr>
      </p:sp>
      <p:sp>
        <p:nvSpPr>
          <p:cNvPr id="179" name="Google Shape;179;g5505122360270894_229"/>
          <p:cNvSpPr/>
          <p:nvPr>
            <p:ph idx="4" type="pic"/>
          </p:nvPr>
        </p:nvSpPr>
        <p:spPr>
          <a:xfrm>
            <a:off x="877887" y="2697485"/>
            <a:ext cx="3137400" cy="1851300"/>
          </a:xfrm>
          <a:prstGeom prst="rect">
            <a:avLst/>
          </a:prstGeom>
          <a:noFill/>
          <a:ln>
            <a:noFill/>
          </a:ln>
        </p:spPr>
      </p:sp>
      <p:sp>
        <p:nvSpPr>
          <p:cNvPr id="180" name="Google Shape;180;g5505122360270894_229"/>
          <p:cNvSpPr/>
          <p:nvPr>
            <p:ph idx="5" type="pic"/>
          </p:nvPr>
        </p:nvSpPr>
        <p:spPr>
          <a:xfrm>
            <a:off x="5204723" y="2712394"/>
            <a:ext cx="3137400" cy="1851300"/>
          </a:xfrm>
          <a:prstGeom prst="rect">
            <a:avLst/>
          </a:prstGeom>
          <a:noFill/>
          <a:ln>
            <a:noFill/>
          </a:ln>
        </p:spPr>
      </p:sp>
      <p:sp>
        <p:nvSpPr>
          <p:cNvPr id="181" name="Google Shape;181;g5505122360270894_229"/>
          <p:cNvSpPr txBox="1"/>
          <p:nvPr>
            <p:ph idx="1" type="body"/>
          </p:nvPr>
        </p:nvSpPr>
        <p:spPr>
          <a:xfrm>
            <a:off x="877819" y="160490"/>
            <a:ext cx="3136800" cy="4131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00000"/>
              </a:lnSpc>
              <a:spcBef>
                <a:spcPts val="1000"/>
              </a:spcBef>
              <a:spcAft>
                <a:spcPts val="0"/>
              </a:spcAft>
              <a:buSzPts val="3200"/>
              <a:buNone/>
              <a:defRPr sz="3200"/>
            </a:lvl1pPr>
            <a:lvl2pPr indent="-342900" lvl="1" marL="914400" rtl="0" algn="l">
              <a:lnSpc>
                <a:spcPct val="100000"/>
              </a:lnSpc>
              <a:spcBef>
                <a:spcPts val="1000"/>
              </a:spcBef>
              <a:spcAft>
                <a:spcPts val="0"/>
              </a:spcAft>
              <a:buSzPts val="1800"/>
              <a:buChar char="•"/>
              <a:defRPr/>
            </a:lvl2pPr>
            <a:lvl3pPr indent="-342900" lvl="2" marL="1371600" rtl="0" algn="l">
              <a:lnSpc>
                <a:spcPct val="100000"/>
              </a:lnSpc>
              <a:spcBef>
                <a:spcPts val="1000"/>
              </a:spcBef>
              <a:spcAft>
                <a:spcPts val="0"/>
              </a:spcAft>
              <a:buSzPts val="1800"/>
              <a:buChar char="•"/>
              <a:defRPr/>
            </a:lvl3pPr>
            <a:lvl4pPr indent="-342900" lvl="3" marL="1828800" rtl="0" algn="l">
              <a:lnSpc>
                <a:spcPct val="100000"/>
              </a:lnSpc>
              <a:spcBef>
                <a:spcPts val="1000"/>
              </a:spcBef>
              <a:spcAft>
                <a:spcPts val="0"/>
              </a:spcAft>
              <a:buSzPts val="1800"/>
              <a:buChar char="•"/>
              <a:defRPr/>
            </a:lvl4pPr>
            <a:lvl5pPr indent="-342900" lvl="4" marL="2286000" rtl="0" algn="l">
              <a:lnSpc>
                <a:spcPct val="100000"/>
              </a:lnSpc>
              <a:spcBef>
                <a:spcPts val="1000"/>
              </a:spcBef>
              <a:spcAft>
                <a:spcPts val="0"/>
              </a:spcAft>
              <a:buSzPts val="1800"/>
              <a:buChar char="•"/>
              <a:defRPr/>
            </a:lvl5pPr>
            <a:lvl6pPr indent="-342900" lvl="5" marL="2743200" rtl="0" algn="l">
              <a:lnSpc>
                <a:spcPct val="100000"/>
              </a:lnSpc>
              <a:spcBef>
                <a:spcPts val="1000"/>
              </a:spcBef>
              <a:spcAft>
                <a:spcPts val="0"/>
              </a:spcAft>
              <a:buSzPts val="1800"/>
              <a:buChar char="•"/>
              <a:defRPr/>
            </a:lvl6pPr>
            <a:lvl7pPr indent="-342900" lvl="6" marL="3200400" rtl="0" algn="l">
              <a:lnSpc>
                <a:spcPct val="100000"/>
              </a:lnSpc>
              <a:spcBef>
                <a:spcPts val="1000"/>
              </a:spcBef>
              <a:spcAft>
                <a:spcPts val="0"/>
              </a:spcAft>
              <a:buSzPts val="1800"/>
              <a:buChar char="•"/>
              <a:defRPr/>
            </a:lvl7pPr>
            <a:lvl8pPr indent="-342900" lvl="7" marL="3657600" rtl="0" algn="l">
              <a:lnSpc>
                <a:spcPct val="100000"/>
              </a:lnSpc>
              <a:spcBef>
                <a:spcPts val="1000"/>
              </a:spcBef>
              <a:spcAft>
                <a:spcPts val="0"/>
              </a:spcAft>
              <a:buSzPts val="1800"/>
              <a:buChar char="•"/>
              <a:defRPr/>
            </a:lvl8pPr>
            <a:lvl9pPr indent="-342900" lvl="8" marL="4114800" rtl="0" algn="l">
              <a:lnSpc>
                <a:spcPct val="100000"/>
              </a:lnSpc>
              <a:spcBef>
                <a:spcPts val="1000"/>
              </a:spcBef>
              <a:spcAft>
                <a:spcPts val="0"/>
              </a:spcAft>
              <a:buSzPts val="1800"/>
              <a:buChar char="•"/>
              <a:defRPr/>
            </a:lvl9pPr>
          </a:lstStyle>
          <a:p/>
        </p:txBody>
      </p:sp>
      <p:sp>
        <p:nvSpPr>
          <p:cNvPr id="182" name="Google Shape;182;g5505122360270894_229"/>
          <p:cNvSpPr txBox="1"/>
          <p:nvPr>
            <p:ph idx="6" type="body"/>
          </p:nvPr>
        </p:nvSpPr>
        <p:spPr>
          <a:xfrm>
            <a:off x="5205344" y="160490"/>
            <a:ext cx="3136800" cy="4131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00000"/>
              </a:lnSpc>
              <a:spcBef>
                <a:spcPts val="1000"/>
              </a:spcBef>
              <a:spcAft>
                <a:spcPts val="0"/>
              </a:spcAft>
              <a:buSzPts val="3200"/>
              <a:buNone/>
              <a:defRPr sz="3200"/>
            </a:lvl1pPr>
            <a:lvl2pPr indent="-342900" lvl="1" marL="914400" rtl="0" algn="l">
              <a:lnSpc>
                <a:spcPct val="100000"/>
              </a:lnSpc>
              <a:spcBef>
                <a:spcPts val="1000"/>
              </a:spcBef>
              <a:spcAft>
                <a:spcPts val="0"/>
              </a:spcAft>
              <a:buSzPts val="1800"/>
              <a:buChar char="•"/>
              <a:defRPr/>
            </a:lvl2pPr>
            <a:lvl3pPr indent="-342900" lvl="2" marL="1371600" rtl="0" algn="l">
              <a:lnSpc>
                <a:spcPct val="100000"/>
              </a:lnSpc>
              <a:spcBef>
                <a:spcPts val="1000"/>
              </a:spcBef>
              <a:spcAft>
                <a:spcPts val="0"/>
              </a:spcAft>
              <a:buSzPts val="1800"/>
              <a:buChar char="•"/>
              <a:defRPr/>
            </a:lvl3pPr>
            <a:lvl4pPr indent="-342900" lvl="3" marL="1828800" rtl="0" algn="l">
              <a:lnSpc>
                <a:spcPct val="100000"/>
              </a:lnSpc>
              <a:spcBef>
                <a:spcPts val="1000"/>
              </a:spcBef>
              <a:spcAft>
                <a:spcPts val="0"/>
              </a:spcAft>
              <a:buSzPts val="1800"/>
              <a:buChar char="•"/>
              <a:defRPr/>
            </a:lvl4pPr>
            <a:lvl5pPr indent="-342900" lvl="4" marL="2286000" rtl="0" algn="l">
              <a:lnSpc>
                <a:spcPct val="100000"/>
              </a:lnSpc>
              <a:spcBef>
                <a:spcPts val="1000"/>
              </a:spcBef>
              <a:spcAft>
                <a:spcPts val="0"/>
              </a:spcAft>
              <a:buSzPts val="1800"/>
              <a:buChar char="•"/>
              <a:defRPr/>
            </a:lvl5pPr>
            <a:lvl6pPr indent="-342900" lvl="5" marL="2743200" rtl="0" algn="l">
              <a:lnSpc>
                <a:spcPct val="100000"/>
              </a:lnSpc>
              <a:spcBef>
                <a:spcPts val="1000"/>
              </a:spcBef>
              <a:spcAft>
                <a:spcPts val="0"/>
              </a:spcAft>
              <a:buSzPts val="1800"/>
              <a:buChar char="•"/>
              <a:defRPr/>
            </a:lvl6pPr>
            <a:lvl7pPr indent="-342900" lvl="6" marL="3200400" rtl="0" algn="l">
              <a:lnSpc>
                <a:spcPct val="100000"/>
              </a:lnSpc>
              <a:spcBef>
                <a:spcPts val="1000"/>
              </a:spcBef>
              <a:spcAft>
                <a:spcPts val="0"/>
              </a:spcAft>
              <a:buSzPts val="1800"/>
              <a:buChar char="•"/>
              <a:defRPr/>
            </a:lvl7pPr>
            <a:lvl8pPr indent="-342900" lvl="7" marL="3657600" rtl="0" algn="l">
              <a:lnSpc>
                <a:spcPct val="100000"/>
              </a:lnSpc>
              <a:spcBef>
                <a:spcPts val="1000"/>
              </a:spcBef>
              <a:spcAft>
                <a:spcPts val="0"/>
              </a:spcAft>
              <a:buSzPts val="1800"/>
              <a:buChar char="•"/>
              <a:defRPr/>
            </a:lvl8pPr>
            <a:lvl9pPr indent="-342900" lvl="8" marL="4114800" rtl="0" algn="l">
              <a:lnSpc>
                <a:spcPct val="100000"/>
              </a:lnSpc>
              <a:spcBef>
                <a:spcPts val="1000"/>
              </a:spcBef>
              <a:spcAft>
                <a:spcPts val="0"/>
              </a:spcAft>
              <a:buSzPts val="1800"/>
              <a:buChar char="•"/>
              <a:defRPr/>
            </a:lvl9pPr>
          </a:lstStyle>
          <a:p/>
        </p:txBody>
      </p:sp>
      <p:sp>
        <p:nvSpPr>
          <p:cNvPr id="183" name="Google Shape;183;g5505122360270894_229"/>
          <p:cNvSpPr txBox="1"/>
          <p:nvPr>
            <p:ph idx="7" type="body"/>
          </p:nvPr>
        </p:nvSpPr>
        <p:spPr>
          <a:xfrm>
            <a:off x="877819" y="4570058"/>
            <a:ext cx="3136800" cy="4131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00000"/>
              </a:lnSpc>
              <a:spcBef>
                <a:spcPts val="1000"/>
              </a:spcBef>
              <a:spcAft>
                <a:spcPts val="0"/>
              </a:spcAft>
              <a:buSzPts val="3200"/>
              <a:buNone/>
              <a:defRPr sz="3200"/>
            </a:lvl1pPr>
            <a:lvl2pPr indent="-342900" lvl="1" marL="914400" rtl="0" algn="l">
              <a:lnSpc>
                <a:spcPct val="100000"/>
              </a:lnSpc>
              <a:spcBef>
                <a:spcPts val="1000"/>
              </a:spcBef>
              <a:spcAft>
                <a:spcPts val="0"/>
              </a:spcAft>
              <a:buSzPts val="1800"/>
              <a:buChar char="•"/>
              <a:defRPr/>
            </a:lvl2pPr>
            <a:lvl3pPr indent="-342900" lvl="2" marL="1371600" rtl="0" algn="l">
              <a:lnSpc>
                <a:spcPct val="100000"/>
              </a:lnSpc>
              <a:spcBef>
                <a:spcPts val="1000"/>
              </a:spcBef>
              <a:spcAft>
                <a:spcPts val="0"/>
              </a:spcAft>
              <a:buSzPts val="1800"/>
              <a:buChar char="•"/>
              <a:defRPr/>
            </a:lvl3pPr>
            <a:lvl4pPr indent="-342900" lvl="3" marL="1828800" rtl="0" algn="l">
              <a:lnSpc>
                <a:spcPct val="100000"/>
              </a:lnSpc>
              <a:spcBef>
                <a:spcPts val="1000"/>
              </a:spcBef>
              <a:spcAft>
                <a:spcPts val="0"/>
              </a:spcAft>
              <a:buSzPts val="1800"/>
              <a:buChar char="•"/>
              <a:defRPr/>
            </a:lvl4pPr>
            <a:lvl5pPr indent="-342900" lvl="4" marL="2286000" rtl="0" algn="l">
              <a:lnSpc>
                <a:spcPct val="100000"/>
              </a:lnSpc>
              <a:spcBef>
                <a:spcPts val="1000"/>
              </a:spcBef>
              <a:spcAft>
                <a:spcPts val="0"/>
              </a:spcAft>
              <a:buSzPts val="1800"/>
              <a:buChar char="•"/>
              <a:defRPr/>
            </a:lvl5pPr>
            <a:lvl6pPr indent="-342900" lvl="5" marL="2743200" rtl="0" algn="l">
              <a:lnSpc>
                <a:spcPct val="100000"/>
              </a:lnSpc>
              <a:spcBef>
                <a:spcPts val="1000"/>
              </a:spcBef>
              <a:spcAft>
                <a:spcPts val="0"/>
              </a:spcAft>
              <a:buSzPts val="1800"/>
              <a:buChar char="•"/>
              <a:defRPr/>
            </a:lvl6pPr>
            <a:lvl7pPr indent="-342900" lvl="6" marL="3200400" rtl="0" algn="l">
              <a:lnSpc>
                <a:spcPct val="100000"/>
              </a:lnSpc>
              <a:spcBef>
                <a:spcPts val="1000"/>
              </a:spcBef>
              <a:spcAft>
                <a:spcPts val="0"/>
              </a:spcAft>
              <a:buSzPts val="1800"/>
              <a:buChar char="•"/>
              <a:defRPr/>
            </a:lvl7pPr>
            <a:lvl8pPr indent="-342900" lvl="7" marL="3657600" rtl="0" algn="l">
              <a:lnSpc>
                <a:spcPct val="100000"/>
              </a:lnSpc>
              <a:spcBef>
                <a:spcPts val="1000"/>
              </a:spcBef>
              <a:spcAft>
                <a:spcPts val="0"/>
              </a:spcAft>
              <a:buSzPts val="1800"/>
              <a:buChar char="•"/>
              <a:defRPr/>
            </a:lvl8pPr>
            <a:lvl9pPr indent="-342900" lvl="8" marL="4114800" rtl="0" algn="l">
              <a:lnSpc>
                <a:spcPct val="100000"/>
              </a:lnSpc>
              <a:spcBef>
                <a:spcPts val="1000"/>
              </a:spcBef>
              <a:spcAft>
                <a:spcPts val="0"/>
              </a:spcAft>
              <a:buSzPts val="1800"/>
              <a:buChar char="•"/>
              <a:defRPr/>
            </a:lvl9pPr>
          </a:lstStyle>
          <a:p/>
        </p:txBody>
      </p:sp>
      <p:sp>
        <p:nvSpPr>
          <p:cNvPr id="184" name="Google Shape;184;g5505122360270894_229"/>
          <p:cNvSpPr txBox="1"/>
          <p:nvPr>
            <p:ph idx="8" type="body"/>
          </p:nvPr>
        </p:nvSpPr>
        <p:spPr>
          <a:xfrm>
            <a:off x="5205344" y="4570058"/>
            <a:ext cx="3136800" cy="413100"/>
          </a:xfrm>
          <a:prstGeom prst="rect">
            <a:avLst/>
          </a:prstGeom>
          <a:noFill/>
          <a:ln>
            <a:noFill/>
          </a:ln>
        </p:spPr>
        <p:txBody>
          <a:bodyPr anchorCtr="0" anchor="t" bIns="45700" lIns="91425" spcFirstLastPara="1" rIns="91425" wrap="square" tIns="45700">
            <a:normAutofit/>
          </a:bodyPr>
          <a:lstStyle>
            <a:lvl1pPr indent="-228600" lvl="0" marL="457200" rtl="0" algn="ctr">
              <a:lnSpc>
                <a:spcPct val="100000"/>
              </a:lnSpc>
              <a:spcBef>
                <a:spcPts val="1000"/>
              </a:spcBef>
              <a:spcAft>
                <a:spcPts val="0"/>
              </a:spcAft>
              <a:buSzPts val="3200"/>
              <a:buNone/>
              <a:defRPr sz="3200"/>
            </a:lvl1pPr>
            <a:lvl2pPr indent="-342900" lvl="1" marL="914400" rtl="0" algn="l">
              <a:lnSpc>
                <a:spcPct val="100000"/>
              </a:lnSpc>
              <a:spcBef>
                <a:spcPts val="1000"/>
              </a:spcBef>
              <a:spcAft>
                <a:spcPts val="0"/>
              </a:spcAft>
              <a:buSzPts val="1800"/>
              <a:buChar char="•"/>
              <a:defRPr/>
            </a:lvl2pPr>
            <a:lvl3pPr indent="-342900" lvl="2" marL="1371600" rtl="0" algn="l">
              <a:lnSpc>
                <a:spcPct val="100000"/>
              </a:lnSpc>
              <a:spcBef>
                <a:spcPts val="1000"/>
              </a:spcBef>
              <a:spcAft>
                <a:spcPts val="0"/>
              </a:spcAft>
              <a:buSzPts val="1800"/>
              <a:buChar char="•"/>
              <a:defRPr/>
            </a:lvl3pPr>
            <a:lvl4pPr indent="-342900" lvl="3" marL="1828800" rtl="0" algn="l">
              <a:lnSpc>
                <a:spcPct val="100000"/>
              </a:lnSpc>
              <a:spcBef>
                <a:spcPts val="1000"/>
              </a:spcBef>
              <a:spcAft>
                <a:spcPts val="0"/>
              </a:spcAft>
              <a:buSzPts val="1800"/>
              <a:buChar char="•"/>
              <a:defRPr/>
            </a:lvl4pPr>
            <a:lvl5pPr indent="-342900" lvl="4" marL="2286000" rtl="0" algn="l">
              <a:lnSpc>
                <a:spcPct val="100000"/>
              </a:lnSpc>
              <a:spcBef>
                <a:spcPts val="1000"/>
              </a:spcBef>
              <a:spcAft>
                <a:spcPts val="0"/>
              </a:spcAft>
              <a:buSzPts val="1800"/>
              <a:buChar char="•"/>
              <a:defRPr/>
            </a:lvl5pPr>
            <a:lvl6pPr indent="-342900" lvl="5" marL="2743200" rtl="0" algn="l">
              <a:lnSpc>
                <a:spcPct val="100000"/>
              </a:lnSpc>
              <a:spcBef>
                <a:spcPts val="1000"/>
              </a:spcBef>
              <a:spcAft>
                <a:spcPts val="0"/>
              </a:spcAft>
              <a:buSzPts val="1800"/>
              <a:buChar char="•"/>
              <a:defRPr/>
            </a:lvl6pPr>
            <a:lvl7pPr indent="-342900" lvl="6" marL="3200400" rtl="0" algn="l">
              <a:lnSpc>
                <a:spcPct val="100000"/>
              </a:lnSpc>
              <a:spcBef>
                <a:spcPts val="1000"/>
              </a:spcBef>
              <a:spcAft>
                <a:spcPts val="0"/>
              </a:spcAft>
              <a:buSzPts val="1800"/>
              <a:buChar char="•"/>
              <a:defRPr/>
            </a:lvl7pPr>
            <a:lvl8pPr indent="-342900" lvl="7" marL="3657600" rtl="0" algn="l">
              <a:lnSpc>
                <a:spcPct val="100000"/>
              </a:lnSpc>
              <a:spcBef>
                <a:spcPts val="1000"/>
              </a:spcBef>
              <a:spcAft>
                <a:spcPts val="0"/>
              </a:spcAft>
              <a:buSzPts val="1800"/>
              <a:buChar char="•"/>
              <a:defRPr/>
            </a:lvl8pPr>
            <a:lvl9pPr indent="-342900" lvl="8" marL="4114800" rtl="0" algn="l">
              <a:lnSpc>
                <a:spcPct val="100000"/>
              </a:lnSpc>
              <a:spcBef>
                <a:spcPts val="1000"/>
              </a:spcBef>
              <a:spcAft>
                <a:spcPts val="0"/>
              </a:spcAft>
              <a:buSzPts val="1800"/>
              <a:buChar char="•"/>
              <a:defRPr/>
            </a:lvl9pPr>
          </a:lstStyle>
          <a:p/>
        </p:txBody>
      </p:sp>
      <p:sp>
        <p:nvSpPr>
          <p:cNvPr id="185" name="Google Shape;185;g5505122360270894_229"/>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type="picTx">
  <p:cSld name="PICTURE_WITH_CAPTION_TEXT">
    <p:spTree>
      <p:nvGrpSpPr>
        <p:cNvPr id="186" name="Shape 186"/>
        <p:cNvGrpSpPr/>
        <p:nvPr/>
      </p:nvGrpSpPr>
      <p:grpSpPr>
        <a:xfrm>
          <a:off x="0" y="0"/>
          <a:ext cx="0" cy="0"/>
          <a:chOff x="0" y="0"/>
          <a:chExt cx="0" cy="0"/>
        </a:xfrm>
      </p:grpSpPr>
      <p:sp>
        <p:nvSpPr>
          <p:cNvPr id="187" name="Google Shape;187;g5505122360270894_241"/>
          <p:cNvSpPr txBox="1"/>
          <p:nvPr>
            <p:ph type="title"/>
          </p:nvPr>
        </p:nvSpPr>
        <p:spPr>
          <a:xfrm>
            <a:off x="1792288" y="3600450"/>
            <a:ext cx="5486400" cy="4251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rtl="0" algn="l">
              <a:lnSpc>
                <a:spcPct val="90000"/>
              </a:lnSpc>
              <a:spcBef>
                <a:spcPts val="0"/>
              </a:spcBef>
              <a:spcAft>
                <a:spcPts val="0"/>
              </a:spcAft>
              <a:buClr>
                <a:srgbClr val="262626"/>
              </a:buClr>
              <a:buSzPts val="2000"/>
              <a:buFont typeface="Calibri"/>
              <a:buNone/>
              <a:defRPr b="1" sz="2000">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8" name="Google Shape;188;g5505122360270894_241"/>
          <p:cNvSpPr/>
          <p:nvPr>
            <p:ph idx="2" type="pic"/>
          </p:nvPr>
        </p:nvSpPr>
        <p:spPr>
          <a:xfrm>
            <a:off x="1792288" y="459581"/>
            <a:ext cx="5486400" cy="3086100"/>
          </a:xfrm>
          <a:prstGeom prst="rect">
            <a:avLst/>
          </a:prstGeom>
          <a:noFill/>
          <a:ln>
            <a:noFill/>
          </a:ln>
        </p:spPr>
      </p:sp>
      <p:sp>
        <p:nvSpPr>
          <p:cNvPr id="189" name="Google Shape;189;g5505122360270894_241"/>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SzPts val="1400"/>
              <a:buNone/>
              <a:defRPr sz="1400"/>
            </a:lvl1pPr>
            <a:lvl2pPr indent="-228600" lvl="1" marL="914400" rtl="0" algn="l">
              <a:lnSpc>
                <a:spcPct val="100000"/>
              </a:lnSpc>
              <a:spcBef>
                <a:spcPts val="1000"/>
              </a:spcBef>
              <a:spcAft>
                <a:spcPts val="0"/>
              </a:spcAft>
              <a:buSzPts val="1200"/>
              <a:buNone/>
              <a:defRPr sz="1200"/>
            </a:lvl2pPr>
            <a:lvl3pPr indent="-228600" lvl="2" marL="1371600" rtl="0" algn="l">
              <a:lnSpc>
                <a:spcPct val="100000"/>
              </a:lnSpc>
              <a:spcBef>
                <a:spcPts val="1000"/>
              </a:spcBef>
              <a:spcAft>
                <a:spcPts val="0"/>
              </a:spcAft>
              <a:buSzPts val="1000"/>
              <a:buNone/>
              <a:defRPr sz="1000"/>
            </a:lvl3pPr>
            <a:lvl4pPr indent="-228600" lvl="3" marL="1828800" rtl="0" algn="l">
              <a:lnSpc>
                <a:spcPct val="100000"/>
              </a:lnSpc>
              <a:spcBef>
                <a:spcPts val="1000"/>
              </a:spcBef>
              <a:spcAft>
                <a:spcPts val="0"/>
              </a:spcAft>
              <a:buSzPts val="900"/>
              <a:buNone/>
              <a:defRPr sz="900"/>
            </a:lvl4pPr>
            <a:lvl5pPr indent="-228600" lvl="4" marL="2286000" rtl="0" algn="l">
              <a:lnSpc>
                <a:spcPct val="100000"/>
              </a:lnSpc>
              <a:spcBef>
                <a:spcPts val="1000"/>
              </a:spcBef>
              <a:spcAft>
                <a:spcPts val="0"/>
              </a:spcAft>
              <a:buSzPts val="900"/>
              <a:buNone/>
              <a:defRPr sz="900"/>
            </a:lvl5pPr>
            <a:lvl6pPr indent="-228600" lvl="5" marL="2743200" rtl="0" algn="l">
              <a:lnSpc>
                <a:spcPct val="100000"/>
              </a:lnSpc>
              <a:spcBef>
                <a:spcPts val="1000"/>
              </a:spcBef>
              <a:spcAft>
                <a:spcPts val="0"/>
              </a:spcAft>
              <a:buSzPts val="900"/>
              <a:buNone/>
              <a:defRPr sz="900"/>
            </a:lvl6pPr>
            <a:lvl7pPr indent="-228600" lvl="6" marL="3200400" rtl="0" algn="l">
              <a:lnSpc>
                <a:spcPct val="100000"/>
              </a:lnSpc>
              <a:spcBef>
                <a:spcPts val="1000"/>
              </a:spcBef>
              <a:spcAft>
                <a:spcPts val="0"/>
              </a:spcAft>
              <a:buSzPts val="900"/>
              <a:buNone/>
              <a:defRPr sz="900"/>
            </a:lvl7pPr>
            <a:lvl8pPr indent="-228600" lvl="7" marL="3657600" rtl="0" algn="l">
              <a:lnSpc>
                <a:spcPct val="100000"/>
              </a:lnSpc>
              <a:spcBef>
                <a:spcPts val="1000"/>
              </a:spcBef>
              <a:spcAft>
                <a:spcPts val="0"/>
              </a:spcAft>
              <a:buSzPts val="900"/>
              <a:buNone/>
              <a:defRPr sz="900"/>
            </a:lvl8pPr>
            <a:lvl9pPr indent="-228600" lvl="8" marL="4114800" rtl="0" algn="l">
              <a:lnSpc>
                <a:spcPct val="100000"/>
              </a:lnSpc>
              <a:spcBef>
                <a:spcPts val="1000"/>
              </a:spcBef>
              <a:spcAft>
                <a:spcPts val="0"/>
              </a:spcAft>
              <a:buSzPts val="900"/>
              <a:buNone/>
              <a:defRPr sz="900"/>
            </a:lvl9pPr>
          </a:lstStyle>
          <a:p/>
        </p:txBody>
      </p:sp>
      <p:cxnSp>
        <p:nvCxnSpPr>
          <p:cNvPr id="190" name="Google Shape;190;g5505122360270894_241"/>
          <p:cNvCxnSpPr/>
          <p:nvPr/>
        </p:nvCxnSpPr>
        <p:spPr>
          <a:xfrm>
            <a:off x="-37071" y="0"/>
            <a:ext cx="9259500" cy="0"/>
          </a:xfrm>
          <a:prstGeom prst="straightConnector1">
            <a:avLst/>
          </a:prstGeom>
          <a:noFill/>
          <a:ln cap="flat" cmpd="sng" w="76200">
            <a:solidFill>
              <a:schemeClr val="accent1"/>
            </a:solidFill>
            <a:prstDash val="solid"/>
            <a:miter lim="800000"/>
            <a:headEnd len="sm" w="sm" type="none"/>
            <a:tailEnd len="sm" w="sm" type="none"/>
          </a:ln>
        </p:spPr>
      </p:cxnSp>
      <p:cxnSp>
        <p:nvCxnSpPr>
          <p:cNvPr id="191" name="Google Shape;191;g5505122360270894_241"/>
          <p:cNvCxnSpPr/>
          <p:nvPr/>
        </p:nvCxnSpPr>
        <p:spPr>
          <a:xfrm>
            <a:off x="-57794" y="5143500"/>
            <a:ext cx="9259500" cy="0"/>
          </a:xfrm>
          <a:prstGeom prst="straightConnector1">
            <a:avLst/>
          </a:prstGeom>
          <a:noFill/>
          <a:ln cap="flat" cmpd="sng" w="76200">
            <a:solidFill>
              <a:schemeClr val="accent1"/>
            </a:solidFill>
            <a:prstDash val="solid"/>
            <a:miter lim="800000"/>
            <a:headEnd len="sm" w="sm" type="none"/>
            <a:tailEnd len="sm" w="sm" type="none"/>
          </a:ln>
        </p:spPr>
      </p:cxnSp>
      <p:sp>
        <p:nvSpPr>
          <p:cNvPr id="192" name="Google Shape;192;g5505122360270894_241"/>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ributions">
  <p:cSld name="Contributions">
    <p:spTree>
      <p:nvGrpSpPr>
        <p:cNvPr id="193" name="Shape 193"/>
        <p:cNvGrpSpPr/>
        <p:nvPr/>
      </p:nvGrpSpPr>
      <p:grpSpPr>
        <a:xfrm>
          <a:off x="0" y="0"/>
          <a:ext cx="0" cy="0"/>
          <a:chOff x="0" y="0"/>
          <a:chExt cx="0" cy="0"/>
        </a:xfrm>
      </p:grpSpPr>
      <p:sp>
        <p:nvSpPr>
          <p:cNvPr id="194" name="Google Shape;194;g5505122360270894_248"/>
          <p:cNvSpPr txBox="1"/>
          <p:nvPr>
            <p:ph idx="1" type="body"/>
          </p:nvPr>
        </p:nvSpPr>
        <p:spPr>
          <a:xfrm>
            <a:off x="595200" y="795173"/>
            <a:ext cx="6063900" cy="13785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520"/>
              </a:spcBef>
              <a:spcAft>
                <a:spcPts val="0"/>
              </a:spcAft>
              <a:buClr>
                <a:srgbClr val="000000"/>
              </a:buClr>
              <a:buSzPts val="3120"/>
              <a:buFont typeface="Calibri"/>
              <a:buNone/>
              <a:defRPr b="0" sz="2600" u="sng"/>
            </a:lvl1pPr>
            <a:lvl2pPr indent="-342900" lvl="1" marL="914400" rtl="0" algn="l">
              <a:lnSpc>
                <a:spcPct val="100000"/>
              </a:lnSpc>
              <a:spcBef>
                <a:spcPts val="1000"/>
              </a:spcBef>
              <a:spcAft>
                <a:spcPts val="0"/>
              </a:spcAft>
              <a:buSzPts val="1800"/>
              <a:buChar char="•"/>
              <a:defRPr/>
            </a:lvl2pPr>
            <a:lvl3pPr indent="-342900" lvl="2" marL="1371600" rtl="0" algn="l">
              <a:lnSpc>
                <a:spcPct val="100000"/>
              </a:lnSpc>
              <a:spcBef>
                <a:spcPts val="1000"/>
              </a:spcBef>
              <a:spcAft>
                <a:spcPts val="0"/>
              </a:spcAft>
              <a:buSzPts val="1800"/>
              <a:buChar char="•"/>
              <a:defRPr/>
            </a:lvl3pPr>
            <a:lvl4pPr indent="-342900" lvl="3" marL="1828800" rtl="0" algn="l">
              <a:lnSpc>
                <a:spcPct val="100000"/>
              </a:lnSpc>
              <a:spcBef>
                <a:spcPts val="1000"/>
              </a:spcBef>
              <a:spcAft>
                <a:spcPts val="0"/>
              </a:spcAft>
              <a:buSzPts val="1800"/>
              <a:buChar char="•"/>
              <a:defRPr/>
            </a:lvl4pPr>
            <a:lvl5pPr indent="-342900" lvl="4" marL="2286000" rtl="0" algn="l">
              <a:lnSpc>
                <a:spcPct val="100000"/>
              </a:lnSpc>
              <a:spcBef>
                <a:spcPts val="1000"/>
              </a:spcBef>
              <a:spcAft>
                <a:spcPts val="0"/>
              </a:spcAft>
              <a:buSzPts val="1800"/>
              <a:buChar char="•"/>
              <a:defRPr/>
            </a:lvl5pPr>
            <a:lvl6pPr indent="-342900" lvl="5" marL="2743200" rtl="0" algn="l">
              <a:lnSpc>
                <a:spcPct val="100000"/>
              </a:lnSpc>
              <a:spcBef>
                <a:spcPts val="1000"/>
              </a:spcBef>
              <a:spcAft>
                <a:spcPts val="0"/>
              </a:spcAft>
              <a:buSzPts val="1800"/>
              <a:buChar char="•"/>
              <a:defRPr/>
            </a:lvl6pPr>
            <a:lvl7pPr indent="-342900" lvl="6" marL="3200400" rtl="0" algn="l">
              <a:lnSpc>
                <a:spcPct val="100000"/>
              </a:lnSpc>
              <a:spcBef>
                <a:spcPts val="1000"/>
              </a:spcBef>
              <a:spcAft>
                <a:spcPts val="0"/>
              </a:spcAft>
              <a:buSzPts val="1800"/>
              <a:buChar char="•"/>
              <a:defRPr/>
            </a:lvl7pPr>
            <a:lvl8pPr indent="-342900" lvl="7" marL="3657600" rtl="0" algn="l">
              <a:lnSpc>
                <a:spcPct val="100000"/>
              </a:lnSpc>
              <a:spcBef>
                <a:spcPts val="1000"/>
              </a:spcBef>
              <a:spcAft>
                <a:spcPts val="0"/>
              </a:spcAft>
              <a:buSzPts val="1800"/>
              <a:buChar char="•"/>
              <a:defRPr/>
            </a:lvl8pPr>
            <a:lvl9pPr indent="-342900" lvl="8" marL="4114800" rtl="0" algn="l">
              <a:lnSpc>
                <a:spcPct val="100000"/>
              </a:lnSpc>
              <a:spcBef>
                <a:spcPts val="1000"/>
              </a:spcBef>
              <a:spcAft>
                <a:spcPts val="0"/>
              </a:spcAft>
              <a:buSzPts val="1800"/>
              <a:buChar char="•"/>
              <a:defRPr/>
            </a:lvl9pPr>
          </a:lstStyle>
          <a:p/>
        </p:txBody>
      </p:sp>
      <p:cxnSp>
        <p:nvCxnSpPr>
          <p:cNvPr id="195" name="Google Shape;195;g5505122360270894_248"/>
          <p:cNvCxnSpPr/>
          <p:nvPr/>
        </p:nvCxnSpPr>
        <p:spPr>
          <a:xfrm>
            <a:off x="277148" y="567452"/>
            <a:ext cx="8577300" cy="0"/>
          </a:xfrm>
          <a:prstGeom prst="straightConnector1">
            <a:avLst/>
          </a:prstGeom>
          <a:noFill/>
          <a:ln cap="flat" cmpd="sng" w="38100">
            <a:solidFill>
              <a:schemeClr val="accent1"/>
            </a:solidFill>
            <a:prstDash val="solid"/>
            <a:miter lim="800000"/>
            <a:headEnd len="sm" w="sm" type="none"/>
            <a:tailEnd len="sm" w="sm" type="none"/>
          </a:ln>
        </p:spPr>
      </p:cxnSp>
      <p:sp>
        <p:nvSpPr>
          <p:cNvPr id="196" name="Google Shape;196;g5505122360270894_248"/>
          <p:cNvSpPr/>
          <p:nvPr>
            <p:ph idx="2" type="pic"/>
          </p:nvPr>
        </p:nvSpPr>
        <p:spPr>
          <a:xfrm>
            <a:off x="1761066" y="1311966"/>
            <a:ext cx="1456200" cy="685800"/>
          </a:xfrm>
          <a:prstGeom prst="rect">
            <a:avLst/>
          </a:prstGeom>
          <a:noFill/>
          <a:ln>
            <a:noFill/>
          </a:ln>
        </p:spPr>
      </p:sp>
      <p:sp>
        <p:nvSpPr>
          <p:cNvPr id="197" name="Google Shape;197;g5505122360270894_248"/>
          <p:cNvSpPr/>
          <p:nvPr>
            <p:ph idx="3" type="pic"/>
          </p:nvPr>
        </p:nvSpPr>
        <p:spPr>
          <a:xfrm>
            <a:off x="3843866" y="1311966"/>
            <a:ext cx="1456200" cy="685800"/>
          </a:xfrm>
          <a:prstGeom prst="rect">
            <a:avLst/>
          </a:prstGeom>
          <a:noFill/>
          <a:ln>
            <a:noFill/>
          </a:ln>
        </p:spPr>
      </p:sp>
      <p:sp>
        <p:nvSpPr>
          <p:cNvPr id="198" name="Google Shape;198;g5505122360270894_248"/>
          <p:cNvSpPr txBox="1"/>
          <p:nvPr>
            <p:ph idx="4" type="body"/>
          </p:nvPr>
        </p:nvSpPr>
        <p:spPr>
          <a:xfrm>
            <a:off x="595200" y="2347410"/>
            <a:ext cx="6063900" cy="13785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520"/>
              </a:spcBef>
              <a:spcAft>
                <a:spcPts val="0"/>
              </a:spcAft>
              <a:buClr>
                <a:srgbClr val="000000"/>
              </a:buClr>
              <a:buSzPts val="3120"/>
              <a:buFont typeface="Calibri"/>
              <a:buNone/>
              <a:defRPr b="0" sz="2600" u="sng"/>
            </a:lvl1pPr>
            <a:lvl2pPr indent="-342900" lvl="1" marL="914400" rtl="0" algn="l">
              <a:lnSpc>
                <a:spcPct val="100000"/>
              </a:lnSpc>
              <a:spcBef>
                <a:spcPts val="1000"/>
              </a:spcBef>
              <a:spcAft>
                <a:spcPts val="0"/>
              </a:spcAft>
              <a:buSzPts val="1800"/>
              <a:buChar char="•"/>
              <a:defRPr/>
            </a:lvl2pPr>
            <a:lvl3pPr indent="-342900" lvl="2" marL="1371600" rtl="0" algn="l">
              <a:lnSpc>
                <a:spcPct val="100000"/>
              </a:lnSpc>
              <a:spcBef>
                <a:spcPts val="1000"/>
              </a:spcBef>
              <a:spcAft>
                <a:spcPts val="0"/>
              </a:spcAft>
              <a:buSzPts val="1800"/>
              <a:buChar char="•"/>
              <a:defRPr/>
            </a:lvl3pPr>
            <a:lvl4pPr indent="-342900" lvl="3" marL="1828800" rtl="0" algn="l">
              <a:lnSpc>
                <a:spcPct val="100000"/>
              </a:lnSpc>
              <a:spcBef>
                <a:spcPts val="1000"/>
              </a:spcBef>
              <a:spcAft>
                <a:spcPts val="0"/>
              </a:spcAft>
              <a:buSzPts val="1800"/>
              <a:buChar char="•"/>
              <a:defRPr/>
            </a:lvl4pPr>
            <a:lvl5pPr indent="-342900" lvl="4" marL="2286000" rtl="0" algn="l">
              <a:lnSpc>
                <a:spcPct val="100000"/>
              </a:lnSpc>
              <a:spcBef>
                <a:spcPts val="1000"/>
              </a:spcBef>
              <a:spcAft>
                <a:spcPts val="0"/>
              </a:spcAft>
              <a:buSzPts val="1800"/>
              <a:buChar char="•"/>
              <a:defRPr/>
            </a:lvl5pPr>
            <a:lvl6pPr indent="-342900" lvl="5" marL="2743200" rtl="0" algn="l">
              <a:lnSpc>
                <a:spcPct val="100000"/>
              </a:lnSpc>
              <a:spcBef>
                <a:spcPts val="1000"/>
              </a:spcBef>
              <a:spcAft>
                <a:spcPts val="0"/>
              </a:spcAft>
              <a:buSzPts val="1800"/>
              <a:buChar char="•"/>
              <a:defRPr/>
            </a:lvl6pPr>
            <a:lvl7pPr indent="-342900" lvl="6" marL="3200400" rtl="0" algn="l">
              <a:lnSpc>
                <a:spcPct val="100000"/>
              </a:lnSpc>
              <a:spcBef>
                <a:spcPts val="1000"/>
              </a:spcBef>
              <a:spcAft>
                <a:spcPts val="0"/>
              </a:spcAft>
              <a:buSzPts val="1800"/>
              <a:buChar char="•"/>
              <a:defRPr/>
            </a:lvl7pPr>
            <a:lvl8pPr indent="-342900" lvl="7" marL="3657600" rtl="0" algn="l">
              <a:lnSpc>
                <a:spcPct val="100000"/>
              </a:lnSpc>
              <a:spcBef>
                <a:spcPts val="1000"/>
              </a:spcBef>
              <a:spcAft>
                <a:spcPts val="0"/>
              </a:spcAft>
              <a:buSzPts val="1800"/>
              <a:buChar char="•"/>
              <a:defRPr/>
            </a:lvl8pPr>
            <a:lvl9pPr indent="-342900" lvl="8" marL="4114800" rtl="0" algn="l">
              <a:lnSpc>
                <a:spcPct val="100000"/>
              </a:lnSpc>
              <a:spcBef>
                <a:spcPts val="1000"/>
              </a:spcBef>
              <a:spcAft>
                <a:spcPts val="0"/>
              </a:spcAft>
              <a:buSzPts val="1800"/>
              <a:buChar char="•"/>
              <a:defRPr/>
            </a:lvl9pPr>
          </a:lstStyle>
          <a:p/>
        </p:txBody>
      </p:sp>
      <p:sp>
        <p:nvSpPr>
          <p:cNvPr id="199" name="Google Shape;199;g5505122360270894_248"/>
          <p:cNvSpPr/>
          <p:nvPr>
            <p:ph idx="5" type="pic"/>
          </p:nvPr>
        </p:nvSpPr>
        <p:spPr>
          <a:xfrm>
            <a:off x="1761066" y="2864203"/>
            <a:ext cx="1456200" cy="685800"/>
          </a:xfrm>
          <a:prstGeom prst="rect">
            <a:avLst/>
          </a:prstGeom>
          <a:noFill/>
          <a:ln>
            <a:noFill/>
          </a:ln>
        </p:spPr>
      </p:sp>
      <p:sp>
        <p:nvSpPr>
          <p:cNvPr id="200" name="Google Shape;200;g5505122360270894_248"/>
          <p:cNvSpPr/>
          <p:nvPr>
            <p:ph idx="6" type="pic"/>
          </p:nvPr>
        </p:nvSpPr>
        <p:spPr>
          <a:xfrm>
            <a:off x="3843866" y="2864203"/>
            <a:ext cx="1456200" cy="685800"/>
          </a:xfrm>
          <a:prstGeom prst="rect">
            <a:avLst/>
          </a:prstGeom>
          <a:noFill/>
          <a:ln>
            <a:noFill/>
          </a:ln>
        </p:spPr>
      </p:sp>
      <p:sp>
        <p:nvSpPr>
          <p:cNvPr id="201" name="Google Shape;201;g5505122360270894_248"/>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202" name="Google Shape;202;g5505122360270894_248"/>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rmAutofit/>
          </a:bodyPr>
          <a:lstStyle>
            <a:lvl1pPr lvl="0" rtl="0" algn="l">
              <a:lnSpc>
                <a:spcPct val="90000"/>
              </a:lnSpc>
              <a:spcBef>
                <a:spcPts val="0"/>
              </a:spcBef>
              <a:spcAft>
                <a:spcPts val="0"/>
              </a:spcAft>
              <a:buClr>
                <a:srgbClr val="262626"/>
              </a:buClr>
              <a:buSzPts val="2600"/>
              <a:buFont typeface="Calibri"/>
              <a:buNone/>
              <a:defRPr b="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ssibility Statement">
  <p:cSld name="Accessibility Statement">
    <p:bg>
      <p:bgPr>
        <a:solidFill>
          <a:schemeClr val="accent4"/>
        </a:solidFill>
      </p:bgPr>
    </p:bg>
    <p:spTree>
      <p:nvGrpSpPr>
        <p:cNvPr id="203" name="Shape 203"/>
        <p:cNvGrpSpPr/>
        <p:nvPr/>
      </p:nvGrpSpPr>
      <p:grpSpPr>
        <a:xfrm>
          <a:off x="0" y="0"/>
          <a:ext cx="0" cy="0"/>
          <a:chOff x="0" y="0"/>
          <a:chExt cx="0" cy="0"/>
        </a:xfrm>
      </p:grpSpPr>
      <p:sp>
        <p:nvSpPr>
          <p:cNvPr id="204" name="Google Shape;204;g5505122360270894_258"/>
          <p:cNvSpPr txBox="1"/>
          <p:nvPr/>
        </p:nvSpPr>
        <p:spPr>
          <a:xfrm>
            <a:off x="1110838" y="1407915"/>
            <a:ext cx="6128700" cy="1939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Support the Purdue University brand in your presentations by using a brand-friendly template. This template uses an accessible master layout. Please note that some changes </a:t>
            </a:r>
            <a:br>
              <a:rPr b="0" i="0" lang="en-US" sz="1800" u="none" cap="none" strike="noStrike">
                <a:solidFill>
                  <a:schemeClr val="lt1"/>
                </a:solidFill>
                <a:latin typeface="Calibri"/>
                <a:ea typeface="Calibri"/>
                <a:cs typeface="Calibri"/>
                <a:sym typeface="Calibri"/>
              </a:rPr>
            </a:br>
            <a:r>
              <a:rPr b="0" i="0" lang="en-US" sz="1800" u="none" cap="none" strike="noStrike">
                <a:solidFill>
                  <a:schemeClr val="lt1"/>
                </a:solidFill>
                <a:latin typeface="Calibri"/>
                <a:ea typeface="Calibri"/>
                <a:cs typeface="Calibri"/>
                <a:sym typeface="Calibri"/>
              </a:rPr>
              <a:t>to the PowerPoint template could impact accessibility by those with disabilities. Follow the instructions provided by Microsoft Office to ensure that your PowerPoint presentations are accessible to all users:</a:t>
            </a:r>
            <a:endParaRPr b="0" i="0" sz="1800" u="none" cap="none" strike="noStrike">
              <a:solidFill>
                <a:schemeClr val="lt1"/>
              </a:solidFill>
              <a:latin typeface="Calibri"/>
              <a:ea typeface="Calibri"/>
              <a:cs typeface="Calibri"/>
              <a:sym typeface="Calibri"/>
            </a:endParaRPr>
          </a:p>
        </p:txBody>
      </p:sp>
      <p:sp>
        <p:nvSpPr>
          <p:cNvPr descr="PPT Accessibility URL" id="205" name="Google Shape;205;g5505122360270894_258"/>
          <p:cNvSpPr txBox="1"/>
          <p:nvPr>
            <p:ph type="ctrTitle"/>
          </p:nvPr>
        </p:nvSpPr>
        <p:spPr>
          <a:xfrm>
            <a:off x="1110837" y="3100039"/>
            <a:ext cx="5765700" cy="566100"/>
          </a:xfrm>
          <a:prstGeom prst="rect">
            <a:avLst/>
          </a:prstGeom>
          <a:noFill/>
          <a:ln>
            <a:noFill/>
          </a:ln>
        </p:spPr>
        <p:txBody>
          <a:bodyPr anchorCtr="0" anchor="t" bIns="0" lIns="0" spcFirstLastPara="1" rIns="0" wrap="square" tIns="0">
            <a:spAutoFit/>
          </a:bodyPr>
          <a:lstStyle>
            <a:lvl1pPr lvl="0" rtl="0" algn="l">
              <a:lnSpc>
                <a:spcPct val="90000"/>
              </a:lnSpc>
              <a:spcBef>
                <a:spcPts val="0"/>
              </a:spcBef>
              <a:spcAft>
                <a:spcPts val="0"/>
              </a:spcAft>
              <a:buClr>
                <a:schemeClr val="lt1"/>
              </a:buClr>
              <a:buSzPts val="1800"/>
              <a:buFont typeface="Arial"/>
              <a:buNone/>
              <a:defRPr b="0" i="0" sz="1800" cap="non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descr="Purdue Logo" id="206" name="Google Shape;206;g5505122360270894_258"/>
          <p:cNvPicPr preferRelativeResize="0"/>
          <p:nvPr/>
        </p:nvPicPr>
        <p:blipFill rotWithShape="1">
          <a:blip r:embed="rId2">
            <a:alphaModFix/>
          </a:blip>
          <a:srcRect b="0" l="0" r="0" t="0"/>
          <a:stretch/>
        </p:blipFill>
        <p:spPr>
          <a:xfrm>
            <a:off x="383868" y="4544282"/>
            <a:ext cx="1431299" cy="256199"/>
          </a:xfrm>
          <a:prstGeom prst="rect">
            <a:avLst/>
          </a:prstGeom>
          <a:noFill/>
          <a:ln>
            <a:noFill/>
          </a:ln>
        </p:spPr>
      </p:pic>
      <p:pic>
        <p:nvPicPr>
          <p:cNvPr id="207" name="Google Shape;207;g5505122360270894_258"/>
          <p:cNvPicPr preferRelativeResize="0"/>
          <p:nvPr/>
        </p:nvPicPr>
        <p:blipFill rotWithShape="1">
          <a:blip r:embed="rId3">
            <a:alphaModFix/>
          </a:blip>
          <a:srcRect b="0" l="0" r="0" t="0"/>
          <a:stretch/>
        </p:blipFill>
        <p:spPr>
          <a:xfrm>
            <a:off x="7366000" y="0"/>
            <a:ext cx="1333500" cy="5143500"/>
          </a:xfrm>
          <a:prstGeom prst="rect">
            <a:avLst/>
          </a:prstGeom>
          <a:noFill/>
          <a:ln>
            <a:noFill/>
          </a:ln>
        </p:spPr>
      </p:pic>
      <p:cxnSp>
        <p:nvCxnSpPr>
          <p:cNvPr id="208" name="Google Shape;208;g5505122360270894_258"/>
          <p:cNvCxnSpPr/>
          <p:nvPr/>
        </p:nvCxnSpPr>
        <p:spPr>
          <a:xfrm>
            <a:off x="8400500" y="4702926"/>
            <a:ext cx="0" cy="120000"/>
          </a:xfrm>
          <a:prstGeom prst="straightConnector1">
            <a:avLst/>
          </a:prstGeom>
          <a:noFill/>
          <a:ln cap="flat" cmpd="sng" w="9525">
            <a:solidFill>
              <a:schemeClr val="accent4"/>
            </a:solidFill>
            <a:prstDash val="solid"/>
            <a:round/>
            <a:headEnd len="sm" w="sm" type="none"/>
            <a:tailEnd len="sm" w="sm" type="none"/>
          </a:ln>
        </p:spPr>
      </p:cxnSp>
      <p:sp>
        <p:nvSpPr>
          <p:cNvPr id="209" name="Google Shape;209;g5505122360270894_258"/>
          <p:cNvSpPr/>
          <p:nvPr>
            <p:ph idx="12" type="sldNum"/>
          </p:nvPr>
        </p:nvSpPr>
        <p:spPr>
          <a:xfrm>
            <a:off x="8413374" y="4635961"/>
            <a:ext cx="365700" cy="274200"/>
          </a:xfrm>
          <a:prstGeom prst="ellipse">
            <a:avLst/>
          </a:prstGeom>
          <a:no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69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olorful">
  <p:cSld name="Title Slide - Colorful">
    <p:bg>
      <p:bgPr>
        <a:solidFill>
          <a:schemeClr val="accent2"/>
        </a:solidFill>
      </p:bgPr>
    </p:bg>
    <p:spTree>
      <p:nvGrpSpPr>
        <p:cNvPr id="210" name="Shape 210"/>
        <p:cNvGrpSpPr/>
        <p:nvPr/>
      </p:nvGrpSpPr>
      <p:grpSpPr>
        <a:xfrm>
          <a:off x="0" y="0"/>
          <a:ext cx="0" cy="0"/>
          <a:chOff x="0" y="0"/>
          <a:chExt cx="0" cy="0"/>
        </a:xfrm>
      </p:grpSpPr>
      <p:sp>
        <p:nvSpPr>
          <p:cNvPr id="211" name="Google Shape;211;g5505122360270894_265"/>
          <p:cNvSpPr/>
          <p:nvPr/>
        </p:nvSpPr>
        <p:spPr>
          <a:xfrm>
            <a:off x="0" y="0"/>
            <a:ext cx="9144000" cy="5143500"/>
          </a:xfrm>
          <a:prstGeom prst="rect">
            <a:avLst/>
          </a:prstGeom>
          <a:solidFill>
            <a:schemeClr val="lt2"/>
          </a:solidFill>
          <a:ln cap="flat" cmpd="sng" w="127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2" name="Google Shape;212;g5505122360270894_265"/>
          <p:cNvSpPr txBox="1"/>
          <p:nvPr>
            <p:ph type="ctrTitle"/>
          </p:nvPr>
        </p:nvSpPr>
        <p:spPr>
          <a:xfrm>
            <a:off x="1116116" y="1219683"/>
            <a:ext cx="7451400" cy="567900"/>
          </a:xfrm>
          <a:prstGeom prst="rect">
            <a:avLst/>
          </a:prstGeom>
          <a:noFill/>
          <a:ln>
            <a:noFill/>
          </a:ln>
        </p:spPr>
        <p:txBody>
          <a:bodyPr anchorCtr="0" anchor="t" bIns="0" lIns="0" spcFirstLastPara="1" rIns="0" wrap="square" tIns="0">
            <a:spAutoFit/>
          </a:bodyPr>
          <a:lstStyle>
            <a:lvl1pPr lvl="0" rtl="0" algn="l">
              <a:lnSpc>
                <a:spcPct val="80000"/>
              </a:lnSpc>
              <a:spcBef>
                <a:spcPts val="0"/>
              </a:spcBef>
              <a:spcAft>
                <a:spcPts val="0"/>
              </a:spcAft>
              <a:buClr>
                <a:schemeClr val="dk1"/>
              </a:buClr>
              <a:buSzPts val="6000"/>
              <a:buFont typeface="Calibri"/>
              <a:buNone/>
              <a:defRPr b="1" i="1" sz="6000">
                <a:solidFill>
                  <a:schemeClr val="dk1"/>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3" name="Google Shape;213;g5505122360270894_265"/>
          <p:cNvSpPr txBox="1"/>
          <p:nvPr>
            <p:ph idx="1" type="subTitle"/>
          </p:nvPr>
        </p:nvSpPr>
        <p:spPr>
          <a:xfrm>
            <a:off x="1121760" y="2992563"/>
            <a:ext cx="5322300" cy="252000"/>
          </a:xfrm>
          <a:prstGeom prst="rect">
            <a:avLst/>
          </a:prstGeom>
          <a:noFill/>
          <a:ln>
            <a:noFill/>
          </a:ln>
        </p:spPr>
        <p:txBody>
          <a:bodyPr anchorCtr="0" anchor="t" bIns="0" lIns="0" spcFirstLastPara="1" rIns="0" wrap="square" tIns="0">
            <a:spAutoFit/>
          </a:bodyPr>
          <a:lstStyle>
            <a:lvl1pPr lvl="0" rtl="0" algn="l">
              <a:lnSpc>
                <a:spcPct val="100000"/>
              </a:lnSpc>
              <a:spcBef>
                <a:spcPts val="1000"/>
              </a:spcBef>
              <a:spcAft>
                <a:spcPts val="0"/>
              </a:spcAft>
              <a:buSzPts val="2200"/>
              <a:buNone/>
              <a:defRPr b="1" i="0" sz="2200">
                <a:solidFill>
                  <a:schemeClr val="accent2"/>
                </a:solidFill>
                <a:latin typeface="Calibri"/>
                <a:ea typeface="Calibri"/>
                <a:cs typeface="Calibri"/>
                <a:sym typeface="Calibri"/>
              </a:defRPr>
            </a:lvl1pPr>
            <a:lvl2pPr lvl="1" rtl="0" algn="ctr">
              <a:lnSpc>
                <a:spcPct val="100000"/>
              </a:lnSpc>
              <a:spcBef>
                <a:spcPts val="1000"/>
              </a:spcBef>
              <a:spcAft>
                <a:spcPts val="0"/>
              </a:spcAft>
              <a:buSzPts val="1900"/>
              <a:buNone/>
              <a:defRPr sz="1900"/>
            </a:lvl2pPr>
            <a:lvl3pPr lvl="2" rtl="0" algn="ctr">
              <a:lnSpc>
                <a:spcPct val="100000"/>
              </a:lnSpc>
              <a:spcBef>
                <a:spcPts val="1000"/>
              </a:spcBef>
              <a:spcAft>
                <a:spcPts val="0"/>
              </a:spcAft>
              <a:buSzPts val="1800"/>
              <a:buNone/>
              <a:defRPr sz="1800"/>
            </a:lvl3pPr>
            <a:lvl4pPr lvl="3" rtl="0" algn="ctr">
              <a:lnSpc>
                <a:spcPct val="100000"/>
              </a:lnSpc>
              <a:spcBef>
                <a:spcPts val="1000"/>
              </a:spcBef>
              <a:spcAft>
                <a:spcPts val="0"/>
              </a:spcAft>
              <a:buSzPts val="1600"/>
              <a:buNone/>
              <a:defRPr sz="1600"/>
            </a:lvl4pPr>
            <a:lvl5pPr lvl="4" rtl="0" algn="ctr">
              <a:lnSpc>
                <a:spcPct val="100000"/>
              </a:lnSpc>
              <a:spcBef>
                <a:spcPts val="1000"/>
              </a:spcBef>
              <a:spcAft>
                <a:spcPts val="0"/>
              </a:spcAft>
              <a:buSzPts val="1600"/>
              <a:buNone/>
              <a:defRPr sz="1600"/>
            </a:lvl5pPr>
            <a:lvl6pPr lvl="5" rtl="0" algn="ctr">
              <a:lnSpc>
                <a:spcPct val="100000"/>
              </a:lnSpc>
              <a:spcBef>
                <a:spcPts val="1000"/>
              </a:spcBef>
              <a:spcAft>
                <a:spcPts val="0"/>
              </a:spcAft>
              <a:buSzPts val="1600"/>
              <a:buNone/>
              <a:defRPr sz="1600"/>
            </a:lvl6pPr>
            <a:lvl7pPr lvl="6" rtl="0" algn="ctr">
              <a:lnSpc>
                <a:spcPct val="100000"/>
              </a:lnSpc>
              <a:spcBef>
                <a:spcPts val="1000"/>
              </a:spcBef>
              <a:spcAft>
                <a:spcPts val="0"/>
              </a:spcAft>
              <a:buSzPts val="1600"/>
              <a:buNone/>
              <a:defRPr sz="1600"/>
            </a:lvl7pPr>
            <a:lvl8pPr lvl="7" rtl="0" algn="ctr">
              <a:lnSpc>
                <a:spcPct val="100000"/>
              </a:lnSpc>
              <a:spcBef>
                <a:spcPts val="1000"/>
              </a:spcBef>
              <a:spcAft>
                <a:spcPts val="0"/>
              </a:spcAft>
              <a:buSzPts val="1600"/>
              <a:buNone/>
              <a:defRPr sz="1600"/>
            </a:lvl8pPr>
            <a:lvl9pPr lvl="8" rtl="0" algn="ctr">
              <a:lnSpc>
                <a:spcPct val="100000"/>
              </a:lnSpc>
              <a:spcBef>
                <a:spcPts val="1000"/>
              </a:spcBef>
              <a:spcAft>
                <a:spcPts val="0"/>
              </a:spcAft>
              <a:buSzPts val="1600"/>
              <a:buNone/>
              <a:defRPr sz="1600"/>
            </a:lvl9pPr>
          </a:lstStyle>
          <a:p/>
        </p:txBody>
      </p:sp>
      <p:pic>
        <p:nvPicPr>
          <p:cNvPr id="214" name="Google Shape;214;g5505122360270894_265"/>
          <p:cNvPicPr preferRelativeResize="0"/>
          <p:nvPr/>
        </p:nvPicPr>
        <p:blipFill rotWithShape="1">
          <a:blip r:embed="rId2">
            <a:alphaModFix/>
          </a:blip>
          <a:srcRect b="0" l="0" r="0" t="0"/>
          <a:stretch/>
        </p:blipFill>
        <p:spPr>
          <a:xfrm>
            <a:off x="7366000" y="0"/>
            <a:ext cx="1333500" cy="5143500"/>
          </a:xfrm>
          <a:prstGeom prst="rect">
            <a:avLst/>
          </a:prstGeom>
          <a:noFill/>
          <a:ln>
            <a:noFill/>
          </a:ln>
        </p:spPr>
      </p:pic>
      <p:cxnSp>
        <p:nvCxnSpPr>
          <p:cNvPr id="215" name="Google Shape;215;g5505122360270894_265"/>
          <p:cNvCxnSpPr/>
          <p:nvPr/>
        </p:nvCxnSpPr>
        <p:spPr>
          <a:xfrm>
            <a:off x="8400500" y="4702926"/>
            <a:ext cx="0" cy="120000"/>
          </a:xfrm>
          <a:prstGeom prst="straightConnector1">
            <a:avLst/>
          </a:prstGeom>
          <a:noFill/>
          <a:ln cap="flat" cmpd="sng" w="9525">
            <a:solidFill>
              <a:schemeClr val="accent4"/>
            </a:solidFill>
            <a:prstDash val="solid"/>
            <a:round/>
            <a:headEnd len="sm" w="sm" type="none"/>
            <a:tailEnd len="sm" w="sm" type="none"/>
          </a:ln>
        </p:spPr>
      </p:cxnSp>
      <p:sp>
        <p:nvSpPr>
          <p:cNvPr id="216" name="Google Shape;216;g5505122360270894_265"/>
          <p:cNvSpPr/>
          <p:nvPr>
            <p:ph idx="12" type="sldNum"/>
          </p:nvPr>
        </p:nvSpPr>
        <p:spPr>
          <a:xfrm>
            <a:off x="8410660" y="4635961"/>
            <a:ext cx="365700" cy="274200"/>
          </a:xfrm>
          <a:prstGeom prst="ellipse">
            <a:avLst/>
          </a:prstGeom>
          <a:no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Copy">
  <p:cSld name="Content Slide - Copy">
    <p:bg>
      <p:bgPr>
        <a:solidFill>
          <a:schemeClr val="accent4"/>
        </a:solidFill>
      </p:bgPr>
    </p:bg>
    <p:spTree>
      <p:nvGrpSpPr>
        <p:cNvPr id="217" name="Shape 217"/>
        <p:cNvGrpSpPr/>
        <p:nvPr/>
      </p:nvGrpSpPr>
      <p:grpSpPr>
        <a:xfrm>
          <a:off x="0" y="0"/>
          <a:ext cx="0" cy="0"/>
          <a:chOff x="0" y="0"/>
          <a:chExt cx="0" cy="0"/>
        </a:xfrm>
      </p:grpSpPr>
      <p:pic>
        <p:nvPicPr>
          <p:cNvPr id="218" name="Google Shape;218;g5505122360270894_272"/>
          <p:cNvPicPr preferRelativeResize="0"/>
          <p:nvPr/>
        </p:nvPicPr>
        <p:blipFill rotWithShape="1">
          <a:blip r:embed="rId2">
            <a:alphaModFix/>
          </a:blip>
          <a:srcRect b="0" l="0" r="0" t="0"/>
          <a:stretch/>
        </p:blipFill>
        <p:spPr>
          <a:xfrm>
            <a:off x="5257" y="0"/>
            <a:ext cx="6477000" cy="685800"/>
          </a:xfrm>
          <a:prstGeom prst="rect">
            <a:avLst/>
          </a:prstGeom>
          <a:noFill/>
          <a:ln>
            <a:noFill/>
          </a:ln>
        </p:spPr>
      </p:pic>
      <p:sp>
        <p:nvSpPr>
          <p:cNvPr id="219" name="Google Shape;219;g5505122360270894_272"/>
          <p:cNvSpPr txBox="1"/>
          <p:nvPr>
            <p:ph type="ctrTitle"/>
          </p:nvPr>
        </p:nvSpPr>
        <p:spPr>
          <a:xfrm>
            <a:off x="1117214" y="332006"/>
            <a:ext cx="6925800" cy="373800"/>
          </a:xfrm>
          <a:prstGeom prst="rect">
            <a:avLst/>
          </a:prstGeom>
          <a:noFill/>
          <a:ln>
            <a:noFill/>
          </a:ln>
        </p:spPr>
        <p:txBody>
          <a:bodyPr anchorCtr="0" anchor="t" bIns="0" lIns="0" spcFirstLastPara="1" rIns="0" wrap="square" tIns="0">
            <a:spAutoFit/>
          </a:bodyPr>
          <a:lstStyle>
            <a:lvl1pPr lvl="0" rtl="0" algn="l">
              <a:lnSpc>
                <a:spcPct val="90000"/>
              </a:lnSpc>
              <a:spcBef>
                <a:spcPts val="0"/>
              </a:spcBef>
              <a:spcAft>
                <a:spcPts val="0"/>
              </a:spcAft>
              <a:buClr>
                <a:schemeClr val="lt2"/>
              </a:buClr>
              <a:buSzPts val="3600"/>
              <a:buFont typeface="Calibri"/>
              <a:buNone/>
              <a:defRPr b="1" i="1" sz="3600" cap="none">
                <a:solidFill>
                  <a:schemeClr val="lt2"/>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0" name="Google Shape;220;g5505122360270894_272"/>
          <p:cNvSpPr txBox="1"/>
          <p:nvPr>
            <p:ph idx="1" type="subTitle"/>
          </p:nvPr>
        </p:nvSpPr>
        <p:spPr>
          <a:xfrm>
            <a:off x="1117213" y="1008875"/>
            <a:ext cx="5491500" cy="256200"/>
          </a:xfrm>
          <a:prstGeom prst="rect">
            <a:avLst/>
          </a:prstGeom>
          <a:noFill/>
          <a:ln>
            <a:noFill/>
          </a:ln>
        </p:spPr>
        <p:txBody>
          <a:bodyPr anchorCtr="0" anchor="t" bIns="0" lIns="0" spcFirstLastPara="1" rIns="0" wrap="square" tIns="0">
            <a:spAutoFit/>
          </a:bodyPr>
          <a:lstStyle>
            <a:lvl1pPr lvl="0" rtl="0" algn="l">
              <a:lnSpc>
                <a:spcPct val="100000"/>
              </a:lnSpc>
              <a:spcBef>
                <a:spcPts val="1000"/>
              </a:spcBef>
              <a:spcAft>
                <a:spcPts val="0"/>
              </a:spcAft>
              <a:buSzPts val="2200"/>
              <a:buNone/>
              <a:defRPr b="1" i="0" sz="2200">
                <a:solidFill>
                  <a:schemeClr val="accent2"/>
                </a:solidFill>
                <a:latin typeface="Calibri"/>
                <a:ea typeface="Calibri"/>
                <a:cs typeface="Calibri"/>
                <a:sym typeface="Calibri"/>
              </a:defRPr>
            </a:lvl1pPr>
            <a:lvl2pPr lvl="1" rtl="0" algn="ctr">
              <a:lnSpc>
                <a:spcPct val="100000"/>
              </a:lnSpc>
              <a:spcBef>
                <a:spcPts val="1000"/>
              </a:spcBef>
              <a:spcAft>
                <a:spcPts val="0"/>
              </a:spcAft>
              <a:buSzPts val="1900"/>
              <a:buNone/>
              <a:defRPr sz="1900"/>
            </a:lvl2pPr>
            <a:lvl3pPr lvl="2" rtl="0" algn="ctr">
              <a:lnSpc>
                <a:spcPct val="100000"/>
              </a:lnSpc>
              <a:spcBef>
                <a:spcPts val="1000"/>
              </a:spcBef>
              <a:spcAft>
                <a:spcPts val="0"/>
              </a:spcAft>
              <a:buSzPts val="1800"/>
              <a:buNone/>
              <a:defRPr sz="1800"/>
            </a:lvl3pPr>
            <a:lvl4pPr lvl="3" rtl="0" algn="ctr">
              <a:lnSpc>
                <a:spcPct val="100000"/>
              </a:lnSpc>
              <a:spcBef>
                <a:spcPts val="1000"/>
              </a:spcBef>
              <a:spcAft>
                <a:spcPts val="0"/>
              </a:spcAft>
              <a:buSzPts val="1600"/>
              <a:buNone/>
              <a:defRPr sz="1600"/>
            </a:lvl4pPr>
            <a:lvl5pPr lvl="4" rtl="0" algn="ctr">
              <a:lnSpc>
                <a:spcPct val="100000"/>
              </a:lnSpc>
              <a:spcBef>
                <a:spcPts val="1000"/>
              </a:spcBef>
              <a:spcAft>
                <a:spcPts val="0"/>
              </a:spcAft>
              <a:buSzPts val="1600"/>
              <a:buNone/>
              <a:defRPr sz="1600"/>
            </a:lvl5pPr>
            <a:lvl6pPr lvl="5" rtl="0" algn="ctr">
              <a:lnSpc>
                <a:spcPct val="100000"/>
              </a:lnSpc>
              <a:spcBef>
                <a:spcPts val="1000"/>
              </a:spcBef>
              <a:spcAft>
                <a:spcPts val="0"/>
              </a:spcAft>
              <a:buSzPts val="1600"/>
              <a:buNone/>
              <a:defRPr sz="1600"/>
            </a:lvl6pPr>
            <a:lvl7pPr lvl="6" rtl="0" algn="ctr">
              <a:lnSpc>
                <a:spcPct val="100000"/>
              </a:lnSpc>
              <a:spcBef>
                <a:spcPts val="1000"/>
              </a:spcBef>
              <a:spcAft>
                <a:spcPts val="0"/>
              </a:spcAft>
              <a:buSzPts val="1600"/>
              <a:buNone/>
              <a:defRPr sz="1600"/>
            </a:lvl7pPr>
            <a:lvl8pPr lvl="7" rtl="0" algn="ctr">
              <a:lnSpc>
                <a:spcPct val="100000"/>
              </a:lnSpc>
              <a:spcBef>
                <a:spcPts val="1000"/>
              </a:spcBef>
              <a:spcAft>
                <a:spcPts val="0"/>
              </a:spcAft>
              <a:buSzPts val="1600"/>
              <a:buNone/>
              <a:defRPr sz="1600"/>
            </a:lvl8pPr>
            <a:lvl9pPr lvl="8" rtl="0" algn="ctr">
              <a:lnSpc>
                <a:spcPct val="100000"/>
              </a:lnSpc>
              <a:spcBef>
                <a:spcPts val="1000"/>
              </a:spcBef>
              <a:spcAft>
                <a:spcPts val="0"/>
              </a:spcAft>
              <a:buSzPts val="1600"/>
              <a:buNone/>
              <a:defRPr sz="1600"/>
            </a:lvl9pPr>
          </a:lstStyle>
          <a:p/>
        </p:txBody>
      </p:sp>
      <p:sp>
        <p:nvSpPr>
          <p:cNvPr id="221" name="Google Shape;221;g5505122360270894_272"/>
          <p:cNvSpPr txBox="1"/>
          <p:nvPr>
            <p:ph idx="2" type="body"/>
          </p:nvPr>
        </p:nvSpPr>
        <p:spPr>
          <a:xfrm>
            <a:off x="1821465" y="1471905"/>
            <a:ext cx="5524500" cy="2558700"/>
          </a:xfrm>
          <a:prstGeom prst="rect">
            <a:avLst/>
          </a:prstGeom>
          <a:noFill/>
          <a:ln>
            <a:noFill/>
          </a:ln>
        </p:spPr>
        <p:txBody>
          <a:bodyPr anchorCtr="0" anchor="t" bIns="0" lIns="0" spcFirstLastPara="1" rIns="0" wrap="square" tIns="0">
            <a:normAutofit/>
          </a:bodyPr>
          <a:lstStyle>
            <a:lvl1pPr indent="-342900" lvl="0" marL="457200" marR="0" rtl="0" algn="l">
              <a:lnSpc>
                <a:spcPct val="100000"/>
              </a:lnSpc>
              <a:spcBef>
                <a:spcPts val="0"/>
              </a:spcBef>
              <a:spcAft>
                <a:spcPts val="0"/>
              </a:spcAft>
              <a:buClr>
                <a:schemeClr val="dk1"/>
              </a:buClr>
              <a:buSzPts val="1800"/>
              <a:buFont typeface="Noto Sans Symbols"/>
              <a:buChar char="▪"/>
              <a:defRPr b="0" i="0" sz="1800">
                <a:solidFill>
                  <a:schemeClr val="dk1"/>
                </a:solidFill>
                <a:latin typeface="Calibri"/>
                <a:ea typeface="Calibri"/>
                <a:cs typeface="Calibri"/>
                <a:sym typeface="Calibri"/>
              </a:defRPr>
            </a:lvl1pPr>
            <a:lvl2pPr indent="-342900" lvl="1" marL="914400" rtl="0" algn="l">
              <a:lnSpc>
                <a:spcPct val="100000"/>
              </a:lnSpc>
              <a:spcBef>
                <a:spcPts val="1000"/>
              </a:spcBef>
              <a:spcAft>
                <a:spcPts val="0"/>
              </a:spcAft>
              <a:buSzPts val="1800"/>
              <a:buChar char="•"/>
              <a:defRPr/>
            </a:lvl2pPr>
            <a:lvl3pPr indent="-342900" lvl="2" marL="1371600" rtl="0" algn="l">
              <a:lnSpc>
                <a:spcPct val="100000"/>
              </a:lnSpc>
              <a:spcBef>
                <a:spcPts val="1000"/>
              </a:spcBef>
              <a:spcAft>
                <a:spcPts val="0"/>
              </a:spcAft>
              <a:buSzPts val="1800"/>
              <a:buChar char="•"/>
              <a:defRPr/>
            </a:lvl3pPr>
            <a:lvl4pPr indent="-342900" lvl="3" marL="1828800" rtl="0" algn="l">
              <a:lnSpc>
                <a:spcPct val="100000"/>
              </a:lnSpc>
              <a:spcBef>
                <a:spcPts val="1000"/>
              </a:spcBef>
              <a:spcAft>
                <a:spcPts val="0"/>
              </a:spcAft>
              <a:buSzPts val="1800"/>
              <a:buChar char="•"/>
              <a:defRPr/>
            </a:lvl4pPr>
            <a:lvl5pPr indent="-342900" lvl="4" marL="2286000" rtl="0" algn="l">
              <a:lnSpc>
                <a:spcPct val="100000"/>
              </a:lnSpc>
              <a:spcBef>
                <a:spcPts val="1000"/>
              </a:spcBef>
              <a:spcAft>
                <a:spcPts val="0"/>
              </a:spcAft>
              <a:buSzPts val="1800"/>
              <a:buChar char="•"/>
              <a:defRPr/>
            </a:lvl5pPr>
            <a:lvl6pPr indent="-342900" lvl="5" marL="2743200" rtl="0" algn="l">
              <a:lnSpc>
                <a:spcPct val="100000"/>
              </a:lnSpc>
              <a:spcBef>
                <a:spcPts val="1000"/>
              </a:spcBef>
              <a:spcAft>
                <a:spcPts val="0"/>
              </a:spcAft>
              <a:buSzPts val="1800"/>
              <a:buChar char="•"/>
              <a:defRPr/>
            </a:lvl6pPr>
            <a:lvl7pPr indent="-342900" lvl="6" marL="3200400" rtl="0" algn="l">
              <a:lnSpc>
                <a:spcPct val="100000"/>
              </a:lnSpc>
              <a:spcBef>
                <a:spcPts val="1000"/>
              </a:spcBef>
              <a:spcAft>
                <a:spcPts val="0"/>
              </a:spcAft>
              <a:buSzPts val="1800"/>
              <a:buChar char="•"/>
              <a:defRPr/>
            </a:lvl7pPr>
            <a:lvl8pPr indent="-342900" lvl="7" marL="3657600" rtl="0" algn="l">
              <a:lnSpc>
                <a:spcPct val="100000"/>
              </a:lnSpc>
              <a:spcBef>
                <a:spcPts val="1000"/>
              </a:spcBef>
              <a:spcAft>
                <a:spcPts val="0"/>
              </a:spcAft>
              <a:buSzPts val="1800"/>
              <a:buChar char="•"/>
              <a:defRPr/>
            </a:lvl8pPr>
            <a:lvl9pPr indent="-342900" lvl="8" marL="4114800" rtl="0" algn="l">
              <a:lnSpc>
                <a:spcPct val="100000"/>
              </a:lnSpc>
              <a:spcBef>
                <a:spcPts val="1000"/>
              </a:spcBef>
              <a:spcAft>
                <a:spcPts val="0"/>
              </a:spcAft>
              <a:buSzPts val="1800"/>
              <a:buChar char="•"/>
              <a:defRPr/>
            </a:lvl9pPr>
          </a:lstStyle>
          <a:p/>
        </p:txBody>
      </p:sp>
      <p:cxnSp>
        <p:nvCxnSpPr>
          <p:cNvPr id="222" name="Google Shape;222;g5505122360270894_272"/>
          <p:cNvCxnSpPr/>
          <p:nvPr/>
        </p:nvCxnSpPr>
        <p:spPr>
          <a:xfrm>
            <a:off x="8400500" y="4702926"/>
            <a:ext cx="0" cy="120000"/>
          </a:xfrm>
          <a:prstGeom prst="straightConnector1">
            <a:avLst/>
          </a:prstGeom>
          <a:noFill/>
          <a:ln cap="flat" cmpd="sng" w="9525">
            <a:solidFill>
              <a:schemeClr val="dk1"/>
            </a:solidFill>
            <a:prstDash val="solid"/>
            <a:round/>
            <a:headEnd len="sm" w="sm" type="none"/>
            <a:tailEnd len="sm" w="sm" type="none"/>
          </a:ln>
        </p:spPr>
      </p:cxnSp>
      <p:sp>
        <p:nvSpPr>
          <p:cNvPr id="223" name="Google Shape;223;g5505122360270894_272"/>
          <p:cNvSpPr/>
          <p:nvPr>
            <p:ph idx="12" type="sldNum"/>
          </p:nvPr>
        </p:nvSpPr>
        <p:spPr>
          <a:xfrm>
            <a:off x="8413374" y="4635961"/>
            <a:ext cx="365700" cy="274200"/>
          </a:xfrm>
          <a:prstGeom prst="ellipse">
            <a:avLst/>
          </a:prstGeom>
          <a:no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26" name="Shape 26"/>
        <p:cNvGrpSpPr/>
        <p:nvPr/>
      </p:nvGrpSpPr>
      <p:grpSpPr>
        <a:xfrm>
          <a:off x="0" y="0"/>
          <a:ext cx="0" cy="0"/>
          <a:chOff x="0" y="0"/>
          <a:chExt cx="0" cy="0"/>
        </a:xfrm>
      </p:grpSpPr>
      <p:sp>
        <p:nvSpPr>
          <p:cNvPr id="27" name="Google Shape;27;p34"/>
          <p:cNvSpPr txBox="1"/>
          <p:nvPr>
            <p:ph idx="1" type="body"/>
          </p:nvPr>
        </p:nvSpPr>
        <p:spPr>
          <a:xfrm>
            <a:off x="277148" y="978753"/>
            <a:ext cx="8557768" cy="387518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750"/>
              </a:spcBef>
              <a:spcAft>
                <a:spcPts val="0"/>
              </a:spcAft>
              <a:buSzPts val="1800"/>
              <a:buChar char="•"/>
              <a:defRPr/>
            </a:lvl1pPr>
            <a:lvl2pPr indent="-304800" lvl="1" marL="914400" algn="l">
              <a:lnSpc>
                <a:spcPct val="100000"/>
              </a:lnSpc>
              <a:spcBef>
                <a:spcPts val="750"/>
              </a:spcBef>
              <a:spcAft>
                <a:spcPts val="0"/>
              </a:spcAft>
              <a:buSzPts val="1200"/>
              <a:buChar char="•"/>
              <a:defRPr/>
            </a:lvl2pPr>
            <a:lvl3pPr indent="-304800" lvl="2" marL="1371600" algn="l">
              <a:lnSpc>
                <a:spcPct val="100000"/>
              </a:lnSpc>
              <a:spcBef>
                <a:spcPts val="750"/>
              </a:spcBef>
              <a:spcAft>
                <a:spcPts val="0"/>
              </a:spcAft>
              <a:buSzPts val="12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28" name="Google Shape;28;p34"/>
          <p:cNvSpPr txBox="1"/>
          <p:nvPr>
            <p:ph type="title"/>
          </p:nvPr>
        </p:nvSpPr>
        <p:spPr>
          <a:xfrm>
            <a:off x="277148" y="88822"/>
            <a:ext cx="8043862" cy="478631"/>
          </a:xfrm>
          <a:prstGeom prst="rect">
            <a:avLst/>
          </a:prstGeom>
          <a:noFill/>
          <a:ln>
            <a:noFill/>
          </a:ln>
        </p:spPr>
        <p:txBody>
          <a:bodyPr anchorCtr="0" anchor="ctr" bIns="182875" lIns="182875" spcFirstLastPara="1" rIns="182875" wrap="square" tIns="182875">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9" name="Google Shape;29;p34"/>
          <p:cNvCxnSpPr/>
          <p:nvPr/>
        </p:nvCxnSpPr>
        <p:spPr>
          <a:xfrm>
            <a:off x="277149" y="567452"/>
            <a:ext cx="8557769" cy="0"/>
          </a:xfrm>
          <a:prstGeom prst="straightConnector1">
            <a:avLst/>
          </a:prstGeom>
          <a:noFill/>
          <a:ln cap="flat" cmpd="sng" w="38100">
            <a:solidFill>
              <a:schemeClr val="accent1"/>
            </a:solidFill>
            <a:prstDash val="solid"/>
            <a:miter lim="800000"/>
            <a:headEnd len="med" w="med" type="none"/>
            <a:tailEnd len="med" w="med" type="none"/>
          </a:ln>
        </p:spPr>
      </p:cxnSp>
      <p:sp>
        <p:nvSpPr>
          <p:cNvPr id="30" name="Google Shape;30;p34"/>
          <p:cNvSpPr/>
          <p:nvPr>
            <p:ph idx="12" type="sldNum"/>
          </p:nvPr>
        </p:nvSpPr>
        <p:spPr>
          <a:xfrm>
            <a:off x="8361860" y="4843130"/>
            <a:ext cx="365760" cy="274320"/>
          </a:xfrm>
          <a:prstGeom prst="ellipse">
            <a:avLst/>
          </a:prstGeom>
          <a:no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Copy &amp; Pic/Chart">
  <p:cSld name="Content Slide - Copy &amp; Pic/Chart">
    <p:bg>
      <p:bgPr>
        <a:solidFill>
          <a:schemeClr val="accent4"/>
        </a:solidFill>
      </p:bgPr>
    </p:bg>
    <p:spTree>
      <p:nvGrpSpPr>
        <p:cNvPr id="224" name="Shape 224"/>
        <p:cNvGrpSpPr/>
        <p:nvPr/>
      </p:nvGrpSpPr>
      <p:grpSpPr>
        <a:xfrm>
          <a:off x="0" y="0"/>
          <a:ext cx="0" cy="0"/>
          <a:chOff x="0" y="0"/>
          <a:chExt cx="0" cy="0"/>
        </a:xfrm>
      </p:grpSpPr>
      <p:pic>
        <p:nvPicPr>
          <p:cNvPr id="225" name="Google Shape;225;g5505122360270894_279"/>
          <p:cNvPicPr preferRelativeResize="0"/>
          <p:nvPr/>
        </p:nvPicPr>
        <p:blipFill rotWithShape="1">
          <a:blip r:embed="rId2">
            <a:alphaModFix/>
          </a:blip>
          <a:srcRect b="0" l="0" r="0" t="0"/>
          <a:stretch/>
        </p:blipFill>
        <p:spPr>
          <a:xfrm>
            <a:off x="5257" y="0"/>
            <a:ext cx="6477000" cy="685800"/>
          </a:xfrm>
          <a:prstGeom prst="rect">
            <a:avLst/>
          </a:prstGeom>
          <a:noFill/>
          <a:ln>
            <a:noFill/>
          </a:ln>
        </p:spPr>
      </p:pic>
      <p:sp>
        <p:nvSpPr>
          <p:cNvPr id="226" name="Google Shape;226;g5505122360270894_279"/>
          <p:cNvSpPr txBox="1"/>
          <p:nvPr>
            <p:ph type="ctrTitle"/>
          </p:nvPr>
        </p:nvSpPr>
        <p:spPr>
          <a:xfrm>
            <a:off x="1117214" y="332006"/>
            <a:ext cx="6925800" cy="373800"/>
          </a:xfrm>
          <a:prstGeom prst="rect">
            <a:avLst/>
          </a:prstGeom>
          <a:noFill/>
          <a:ln>
            <a:noFill/>
          </a:ln>
        </p:spPr>
        <p:txBody>
          <a:bodyPr anchorCtr="0" anchor="t" bIns="0" lIns="0" spcFirstLastPara="1" rIns="0" wrap="square" tIns="0">
            <a:spAutoFit/>
          </a:bodyPr>
          <a:lstStyle>
            <a:lvl1pPr lvl="0" rtl="0" algn="l">
              <a:lnSpc>
                <a:spcPct val="90000"/>
              </a:lnSpc>
              <a:spcBef>
                <a:spcPts val="0"/>
              </a:spcBef>
              <a:spcAft>
                <a:spcPts val="0"/>
              </a:spcAft>
              <a:buClr>
                <a:schemeClr val="lt2"/>
              </a:buClr>
              <a:buSzPts val="3600"/>
              <a:buFont typeface="Calibri"/>
              <a:buNone/>
              <a:defRPr b="1" i="1" sz="3600" cap="none">
                <a:solidFill>
                  <a:schemeClr val="lt2"/>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7" name="Google Shape;227;g5505122360270894_279"/>
          <p:cNvSpPr txBox="1"/>
          <p:nvPr>
            <p:ph idx="1" type="subTitle"/>
          </p:nvPr>
        </p:nvSpPr>
        <p:spPr>
          <a:xfrm>
            <a:off x="1117679" y="1008875"/>
            <a:ext cx="5466300" cy="253800"/>
          </a:xfrm>
          <a:prstGeom prst="rect">
            <a:avLst/>
          </a:prstGeom>
          <a:noFill/>
          <a:ln>
            <a:noFill/>
          </a:ln>
        </p:spPr>
        <p:txBody>
          <a:bodyPr anchorCtr="0" anchor="t" bIns="0" lIns="0" spcFirstLastPara="1" rIns="0" wrap="square" tIns="0">
            <a:spAutoFit/>
          </a:bodyPr>
          <a:lstStyle>
            <a:lvl1pPr lvl="0" rtl="0" algn="l">
              <a:lnSpc>
                <a:spcPct val="100000"/>
              </a:lnSpc>
              <a:spcBef>
                <a:spcPts val="1000"/>
              </a:spcBef>
              <a:spcAft>
                <a:spcPts val="0"/>
              </a:spcAft>
              <a:buSzPts val="2200"/>
              <a:buNone/>
              <a:defRPr b="1" i="0" sz="2200">
                <a:solidFill>
                  <a:schemeClr val="accent2"/>
                </a:solidFill>
                <a:latin typeface="Calibri"/>
                <a:ea typeface="Calibri"/>
                <a:cs typeface="Calibri"/>
                <a:sym typeface="Calibri"/>
              </a:defRPr>
            </a:lvl1pPr>
            <a:lvl2pPr lvl="1" rtl="0" algn="ctr">
              <a:lnSpc>
                <a:spcPct val="100000"/>
              </a:lnSpc>
              <a:spcBef>
                <a:spcPts val="1000"/>
              </a:spcBef>
              <a:spcAft>
                <a:spcPts val="0"/>
              </a:spcAft>
              <a:buSzPts val="1900"/>
              <a:buNone/>
              <a:defRPr sz="1900"/>
            </a:lvl2pPr>
            <a:lvl3pPr lvl="2" rtl="0" algn="ctr">
              <a:lnSpc>
                <a:spcPct val="100000"/>
              </a:lnSpc>
              <a:spcBef>
                <a:spcPts val="1000"/>
              </a:spcBef>
              <a:spcAft>
                <a:spcPts val="0"/>
              </a:spcAft>
              <a:buSzPts val="1800"/>
              <a:buNone/>
              <a:defRPr sz="1800"/>
            </a:lvl3pPr>
            <a:lvl4pPr lvl="3" rtl="0" algn="ctr">
              <a:lnSpc>
                <a:spcPct val="100000"/>
              </a:lnSpc>
              <a:spcBef>
                <a:spcPts val="1000"/>
              </a:spcBef>
              <a:spcAft>
                <a:spcPts val="0"/>
              </a:spcAft>
              <a:buSzPts val="1600"/>
              <a:buNone/>
              <a:defRPr sz="1600"/>
            </a:lvl4pPr>
            <a:lvl5pPr lvl="4" rtl="0" algn="ctr">
              <a:lnSpc>
                <a:spcPct val="100000"/>
              </a:lnSpc>
              <a:spcBef>
                <a:spcPts val="1000"/>
              </a:spcBef>
              <a:spcAft>
                <a:spcPts val="0"/>
              </a:spcAft>
              <a:buSzPts val="1600"/>
              <a:buNone/>
              <a:defRPr sz="1600"/>
            </a:lvl5pPr>
            <a:lvl6pPr lvl="5" rtl="0" algn="ctr">
              <a:lnSpc>
                <a:spcPct val="100000"/>
              </a:lnSpc>
              <a:spcBef>
                <a:spcPts val="1000"/>
              </a:spcBef>
              <a:spcAft>
                <a:spcPts val="0"/>
              </a:spcAft>
              <a:buSzPts val="1600"/>
              <a:buNone/>
              <a:defRPr sz="1600"/>
            </a:lvl6pPr>
            <a:lvl7pPr lvl="6" rtl="0" algn="ctr">
              <a:lnSpc>
                <a:spcPct val="100000"/>
              </a:lnSpc>
              <a:spcBef>
                <a:spcPts val="1000"/>
              </a:spcBef>
              <a:spcAft>
                <a:spcPts val="0"/>
              </a:spcAft>
              <a:buSzPts val="1600"/>
              <a:buNone/>
              <a:defRPr sz="1600"/>
            </a:lvl7pPr>
            <a:lvl8pPr lvl="7" rtl="0" algn="ctr">
              <a:lnSpc>
                <a:spcPct val="100000"/>
              </a:lnSpc>
              <a:spcBef>
                <a:spcPts val="1000"/>
              </a:spcBef>
              <a:spcAft>
                <a:spcPts val="0"/>
              </a:spcAft>
              <a:buSzPts val="1600"/>
              <a:buNone/>
              <a:defRPr sz="1600"/>
            </a:lvl8pPr>
            <a:lvl9pPr lvl="8" rtl="0" algn="ctr">
              <a:lnSpc>
                <a:spcPct val="100000"/>
              </a:lnSpc>
              <a:spcBef>
                <a:spcPts val="1000"/>
              </a:spcBef>
              <a:spcAft>
                <a:spcPts val="0"/>
              </a:spcAft>
              <a:buSzPts val="1600"/>
              <a:buNone/>
              <a:defRPr sz="1600"/>
            </a:lvl9pPr>
          </a:lstStyle>
          <a:p/>
        </p:txBody>
      </p:sp>
      <p:sp>
        <p:nvSpPr>
          <p:cNvPr id="228" name="Google Shape;228;g5505122360270894_279"/>
          <p:cNvSpPr txBox="1"/>
          <p:nvPr>
            <p:ph idx="2" type="body"/>
          </p:nvPr>
        </p:nvSpPr>
        <p:spPr>
          <a:xfrm>
            <a:off x="1128501" y="1438041"/>
            <a:ext cx="3443400" cy="2558700"/>
          </a:xfrm>
          <a:prstGeom prst="rect">
            <a:avLst/>
          </a:prstGeom>
          <a:noFill/>
          <a:ln>
            <a:noFill/>
          </a:ln>
        </p:spPr>
        <p:txBody>
          <a:bodyPr anchorCtr="0" anchor="t" bIns="0" lIns="0" spcFirstLastPara="1" rIns="0" wrap="square" tIns="0">
            <a:normAutofit/>
          </a:bodyPr>
          <a:lstStyle>
            <a:lvl1pPr indent="-342900" lvl="0" marL="457200" marR="0" rtl="0" algn="l">
              <a:lnSpc>
                <a:spcPct val="100000"/>
              </a:lnSpc>
              <a:spcBef>
                <a:spcPts val="0"/>
              </a:spcBef>
              <a:spcAft>
                <a:spcPts val="0"/>
              </a:spcAft>
              <a:buClr>
                <a:schemeClr val="dk1"/>
              </a:buClr>
              <a:buSzPts val="1800"/>
              <a:buFont typeface="Noto Sans Symbols"/>
              <a:buChar char="▪"/>
              <a:defRPr b="0" i="0" sz="1800">
                <a:solidFill>
                  <a:schemeClr val="dk1"/>
                </a:solidFill>
                <a:latin typeface="Calibri"/>
                <a:ea typeface="Calibri"/>
                <a:cs typeface="Calibri"/>
                <a:sym typeface="Calibri"/>
              </a:defRPr>
            </a:lvl1pPr>
            <a:lvl2pPr indent="-342900" lvl="1" marL="914400" rtl="0" algn="l">
              <a:lnSpc>
                <a:spcPct val="100000"/>
              </a:lnSpc>
              <a:spcBef>
                <a:spcPts val="1000"/>
              </a:spcBef>
              <a:spcAft>
                <a:spcPts val="0"/>
              </a:spcAft>
              <a:buSzPts val="1800"/>
              <a:buChar char="•"/>
              <a:defRPr/>
            </a:lvl2pPr>
            <a:lvl3pPr indent="-342900" lvl="2" marL="1371600" rtl="0" algn="l">
              <a:lnSpc>
                <a:spcPct val="100000"/>
              </a:lnSpc>
              <a:spcBef>
                <a:spcPts val="1000"/>
              </a:spcBef>
              <a:spcAft>
                <a:spcPts val="0"/>
              </a:spcAft>
              <a:buSzPts val="1800"/>
              <a:buChar char="•"/>
              <a:defRPr/>
            </a:lvl3pPr>
            <a:lvl4pPr indent="-342900" lvl="3" marL="1828800" rtl="0" algn="l">
              <a:lnSpc>
                <a:spcPct val="100000"/>
              </a:lnSpc>
              <a:spcBef>
                <a:spcPts val="1000"/>
              </a:spcBef>
              <a:spcAft>
                <a:spcPts val="0"/>
              </a:spcAft>
              <a:buSzPts val="1800"/>
              <a:buChar char="•"/>
              <a:defRPr/>
            </a:lvl4pPr>
            <a:lvl5pPr indent="-342900" lvl="4" marL="2286000" rtl="0" algn="l">
              <a:lnSpc>
                <a:spcPct val="100000"/>
              </a:lnSpc>
              <a:spcBef>
                <a:spcPts val="1000"/>
              </a:spcBef>
              <a:spcAft>
                <a:spcPts val="0"/>
              </a:spcAft>
              <a:buSzPts val="1800"/>
              <a:buChar char="•"/>
              <a:defRPr/>
            </a:lvl5pPr>
            <a:lvl6pPr indent="-342900" lvl="5" marL="2743200" rtl="0" algn="l">
              <a:lnSpc>
                <a:spcPct val="100000"/>
              </a:lnSpc>
              <a:spcBef>
                <a:spcPts val="1000"/>
              </a:spcBef>
              <a:spcAft>
                <a:spcPts val="0"/>
              </a:spcAft>
              <a:buSzPts val="1800"/>
              <a:buChar char="•"/>
              <a:defRPr/>
            </a:lvl6pPr>
            <a:lvl7pPr indent="-342900" lvl="6" marL="3200400" rtl="0" algn="l">
              <a:lnSpc>
                <a:spcPct val="100000"/>
              </a:lnSpc>
              <a:spcBef>
                <a:spcPts val="1000"/>
              </a:spcBef>
              <a:spcAft>
                <a:spcPts val="0"/>
              </a:spcAft>
              <a:buSzPts val="1800"/>
              <a:buChar char="•"/>
              <a:defRPr/>
            </a:lvl7pPr>
            <a:lvl8pPr indent="-342900" lvl="7" marL="3657600" rtl="0" algn="l">
              <a:lnSpc>
                <a:spcPct val="100000"/>
              </a:lnSpc>
              <a:spcBef>
                <a:spcPts val="1000"/>
              </a:spcBef>
              <a:spcAft>
                <a:spcPts val="0"/>
              </a:spcAft>
              <a:buSzPts val="1800"/>
              <a:buChar char="•"/>
              <a:defRPr/>
            </a:lvl8pPr>
            <a:lvl9pPr indent="-342900" lvl="8" marL="4114800" rtl="0" algn="l">
              <a:lnSpc>
                <a:spcPct val="100000"/>
              </a:lnSpc>
              <a:spcBef>
                <a:spcPts val="1000"/>
              </a:spcBef>
              <a:spcAft>
                <a:spcPts val="0"/>
              </a:spcAft>
              <a:buSzPts val="1800"/>
              <a:buChar char="•"/>
              <a:defRPr/>
            </a:lvl9pPr>
          </a:lstStyle>
          <a:p/>
        </p:txBody>
      </p:sp>
      <p:sp>
        <p:nvSpPr>
          <p:cNvPr descr="Picture or Chart" id="229" name="Google Shape;229;g5505122360270894_279"/>
          <p:cNvSpPr txBox="1"/>
          <p:nvPr>
            <p:ph idx="3" type="body"/>
          </p:nvPr>
        </p:nvSpPr>
        <p:spPr>
          <a:xfrm>
            <a:off x="4765675" y="1440656"/>
            <a:ext cx="3965700" cy="2237100"/>
          </a:xfrm>
          <a:prstGeom prst="rect">
            <a:avLst/>
          </a:prstGeom>
          <a:noFill/>
          <a:ln>
            <a:noFill/>
          </a:ln>
        </p:spPr>
        <p:txBody>
          <a:bodyPr anchorCtr="0" anchor="ctr" bIns="0" lIns="0" spcFirstLastPara="1" rIns="0" wrap="square" tIns="0">
            <a:normAutofit/>
          </a:bodyPr>
          <a:lstStyle>
            <a:lvl1pPr indent="-342900" lvl="0" marL="457200" rtl="0" algn="ctr">
              <a:lnSpc>
                <a:spcPct val="100000"/>
              </a:lnSpc>
              <a:spcBef>
                <a:spcPts val="1000"/>
              </a:spcBef>
              <a:spcAft>
                <a:spcPts val="0"/>
              </a:spcAft>
              <a:buSzPts val="1800"/>
              <a:buChar char="•"/>
              <a:defRPr b="0" i="0">
                <a:solidFill>
                  <a:schemeClr val="dk1"/>
                </a:solidFill>
                <a:latin typeface="Calibri"/>
                <a:ea typeface="Calibri"/>
                <a:cs typeface="Calibri"/>
                <a:sym typeface="Calibri"/>
              </a:defRPr>
            </a:lvl1pPr>
            <a:lvl2pPr indent="-342900" lvl="1" marL="914400" rtl="0" algn="l">
              <a:lnSpc>
                <a:spcPct val="100000"/>
              </a:lnSpc>
              <a:spcBef>
                <a:spcPts val="1000"/>
              </a:spcBef>
              <a:spcAft>
                <a:spcPts val="0"/>
              </a:spcAft>
              <a:buSzPts val="1800"/>
              <a:buChar char="•"/>
              <a:defRPr/>
            </a:lvl2pPr>
            <a:lvl3pPr indent="-342900" lvl="2" marL="1371600" rtl="0" algn="l">
              <a:lnSpc>
                <a:spcPct val="100000"/>
              </a:lnSpc>
              <a:spcBef>
                <a:spcPts val="1000"/>
              </a:spcBef>
              <a:spcAft>
                <a:spcPts val="0"/>
              </a:spcAft>
              <a:buSzPts val="1800"/>
              <a:buChar char="•"/>
              <a:defRPr/>
            </a:lvl3pPr>
            <a:lvl4pPr indent="-228600" lvl="3" marL="1828800" rtl="0" algn="ctr">
              <a:lnSpc>
                <a:spcPct val="100000"/>
              </a:lnSpc>
              <a:spcBef>
                <a:spcPts val="1000"/>
              </a:spcBef>
              <a:spcAft>
                <a:spcPts val="0"/>
              </a:spcAft>
              <a:buSzPts val="1600"/>
              <a:buNone/>
              <a:defRPr>
                <a:solidFill>
                  <a:schemeClr val="dk1"/>
                </a:solidFill>
              </a:defRPr>
            </a:lvl4pPr>
            <a:lvl5pPr indent="-342900" lvl="4" marL="2286000" rtl="0" algn="l">
              <a:lnSpc>
                <a:spcPct val="100000"/>
              </a:lnSpc>
              <a:spcBef>
                <a:spcPts val="1000"/>
              </a:spcBef>
              <a:spcAft>
                <a:spcPts val="0"/>
              </a:spcAft>
              <a:buSzPts val="1800"/>
              <a:buChar char="•"/>
              <a:defRPr/>
            </a:lvl5pPr>
            <a:lvl6pPr indent="-342900" lvl="5" marL="2743200" rtl="0" algn="l">
              <a:lnSpc>
                <a:spcPct val="100000"/>
              </a:lnSpc>
              <a:spcBef>
                <a:spcPts val="1000"/>
              </a:spcBef>
              <a:spcAft>
                <a:spcPts val="0"/>
              </a:spcAft>
              <a:buSzPts val="1800"/>
              <a:buChar char="•"/>
              <a:defRPr/>
            </a:lvl6pPr>
            <a:lvl7pPr indent="-342900" lvl="6" marL="3200400" rtl="0" algn="l">
              <a:lnSpc>
                <a:spcPct val="100000"/>
              </a:lnSpc>
              <a:spcBef>
                <a:spcPts val="1000"/>
              </a:spcBef>
              <a:spcAft>
                <a:spcPts val="0"/>
              </a:spcAft>
              <a:buSzPts val="1800"/>
              <a:buChar char="•"/>
              <a:defRPr/>
            </a:lvl7pPr>
            <a:lvl8pPr indent="-342900" lvl="7" marL="3657600" rtl="0" algn="l">
              <a:lnSpc>
                <a:spcPct val="100000"/>
              </a:lnSpc>
              <a:spcBef>
                <a:spcPts val="1000"/>
              </a:spcBef>
              <a:spcAft>
                <a:spcPts val="0"/>
              </a:spcAft>
              <a:buSzPts val="1800"/>
              <a:buChar char="•"/>
              <a:defRPr/>
            </a:lvl8pPr>
            <a:lvl9pPr indent="-342900" lvl="8" marL="4114800" rtl="0" algn="l">
              <a:lnSpc>
                <a:spcPct val="100000"/>
              </a:lnSpc>
              <a:spcBef>
                <a:spcPts val="1000"/>
              </a:spcBef>
              <a:spcAft>
                <a:spcPts val="0"/>
              </a:spcAft>
              <a:buSzPts val="1800"/>
              <a:buChar char="•"/>
              <a:defRPr/>
            </a:lvl9pPr>
          </a:lstStyle>
          <a:p/>
        </p:txBody>
      </p:sp>
      <p:cxnSp>
        <p:nvCxnSpPr>
          <p:cNvPr id="230" name="Google Shape;230;g5505122360270894_279"/>
          <p:cNvCxnSpPr/>
          <p:nvPr/>
        </p:nvCxnSpPr>
        <p:spPr>
          <a:xfrm>
            <a:off x="8400500" y="4702926"/>
            <a:ext cx="0" cy="120000"/>
          </a:xfrm>
          <a:prstGeom prst="straightConnector1">
            <a:avLst/>
          </a:prstGeom>
          <a:noFill/>
          <a:ln cap="flat" cmpd="sng" w="9525">
            <a:solidFill>
              <a:schemeClr val="dk1"/>
            </a:solidFill>
            <a:prstDash val="solid"/>
            <a:round/>
            <a:headEnd len="sm" w="sm" type="none"/>
            <a:tailEnd len="sm" w="sm" type="none"/>
          </a:ln>
        </p:spPr>
      </p:cxnSp>
      <p:sp>
        <p:nvSpPr>
          <p:cNvPr id="231" name="Google Shape;231;g5505122360270894_279"/>
          <p:cNvSpPr/>
          <p:nvPr>
            <p:ph idx="12" type="sldNum"/>
          </p:nvPr>
        </p:nvSpPr>
        <p:spPr>
          <a:xfrm>
            <a:off x="8413374" y="4635961"/>
            <a:ext cx="365700" cy="274200"/>
          </a:xfrm>
          <a:prstGeom prst="ellipse">
            <a:avLst/>
          </a:prstGeom>
          <a:no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dk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Picture">
  <p:cSld name="Content Slide - Picture">
    <p:bg>
      <p:bgPr>
        <a:solidFill>
          <a:schemeClr val="accent4"/>
        </a:solidFill>
      </p:bgPr>
    </p:bg>
    <p:spTree>
      <p:nvGrpSpPr>
        <p:cNvPr id="232" name="Shape 232"/>
        <p:cNvGrpSpPr/>
        <p:nvPr/>
      </p:nvGrpSpPr>
      <p:grpSpPr>
        <a:xfrm>
          <a:off x="0" y="0"/>
          <a:ext cx="0" cy="0"/>
          <a:chOff x="0" y="0"/>
          <a:chExt cx="0" cy="0"/>
        </a:xfrm>
      </p:grpSpPr>
      <p:sp>
        <p:nvSpPr>
          <p:cNvPr descr="Description of Picture" id="233" name="Google Shape;233;g5505122360270894_287"/>
          <p:cNvSpPr/>
          <p:nvPr>
            <p:ph idx="2" type="pic"/>
          </p:nvPr>
        </p:nvSpPr>
        <p:spPr>
          <a:xfrm>
            <a:off x="0" y="0"/>
            <a:ext cx="9144000" cy="5143500"/>
          </a:xfrm>
          <a:prstGeom prst="rect">
            <a:avLst/>
          </a:prstGeom>
          <a:noFill/>
          <a:ln>
            <a:noFill/>
          </a:ln>
        </p:spPr>
      </p:sp>
      <p:sp>
        <p:nvSpPr>
          <p:cNvPr id="234" name="Google Shape;234;g5505122360270894_287"/>
          <p:cNvSpPr txBox="1"/>
          <p:nvPr>
            <p:ph type="ctrTitle"/>
          </p:nvPr>
        </p:nvSpPr>
        <p:spPr>
          <a:xfrm>
            <a:off x="381000" y="228600"/>
            <a:ext cx="2879100" cy="940200"/>
          </a:xfrm>
          <a:prstGeom prst="rect">
            <a:avLst/>
          </a:prstGeom>
          <a:noFill/>
          <a:ln>
            <a:noFill/>
          </a:ln>
        </p:spPr>
        <p:txBody>
          <a:bodyPr anchorCtr="0" anchor="t" bIns="0" lIns="0" spcFirstLastPara="1" rIns="0" wrap="square" tIns="0">
            <a:spAutoFit/>
          </a:bodyPr>
          <a:lstStyle>
            <a:lvl1pPr lvl="0" rtl="0" algn="l">
              <a:lnSpc>
                <a:spcPct val="90000"/>
              </a:lnSpc>
              <a:spcBef>
                <a:spcPts val="0"/>
              </a:spcBef>
              <a:spcAft>
                <a:spcPts val="0"/>
              </a:spcAft>
              <a:buClr>
                <a:schemeClr val="dk1"/>
              </a:buClr>
              <a:buSzPts val="1800"/>
              <a:buFont typeface="Calibri"/>
              <a:buNone/>
              <a:defRPr b="1" i="0" sz="1800" cap="none">
                <a:solidFill>
                  <a:schemeClr val="dk1"/>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235" name="Google Shape;235;g5505122360270894_287"/>
          <p:cNvPicPr preferRelativeResize="0"/>
          <p:nvPr/>
        </p:nvPicPr>
        <p:blipFill rotWithShape="1">
          <a:blip r:embed="rId2">
            <a:alphaModFix/>
          </a:blip>
          <a:srcRect b="0" l="0" r="0" t="0"/>
          <a:stretch/>
        </p:blipFill>
        <p:spPr>
          <a:xfrm>
            <a:off x="7366000" y="0"/>
            <a:ext cx="1333500" cy="5143500"/>
          </a:xfrm>
          <a:prstGeom prst="rect">
            <a:avLst/>
          </a:prstGeom>
          <a:noFill/>
          <a:ln>
            <a:noFill/>
          </a:ln>
        </p:spPr>
      </p:pic>
      <p:cxnSp>
        <p:nvCxnSpPr>
          <p:cNvPr id="236" name="Google Shape;236;g5505122360270894_287"/>
          <p:cNvCxnSpPr/>
          <p:nvPr/>
        </p:nvCxnSpPr>
        <p:spPr>
          <a:xfrm>
            <a:off x="8400500" y="4702926"/>
            <a:ext cx="0" cy="120000"/>
          </a:xfrm>
          <a:prstGeom prst="straightConnector1">
            <a:avLst/>
          </a:prstGeom>
          <a:noFill/>
          <a:ln cap="flat" cmpd="sng" w="9525">
            <a:solidFill>
              <a:schemeClr val="accent4"/>
            </a:solidFill>
            <a:prstDash val="solid"/>
            <a:round/>
            <a:headEnd len="sm" w="sm" type="none"/>
            <a:tailEnd len="sm" w="sm" type="none"/>
          </a:ln>
        </p:spPr>
      </p:cxnSp>
      <p:sp>
        <p:nvSpPr>
          <p:cNvPr id="237" name="Google Shape;237;g5505122360270894_287"/>
          <p:cNvSpPr/>
          <p:nvPr>
            <p:ph idx="12" type="sldNum"/>
          </p:nvPr>
        </p:nvSpPr>
        <p:spPr>
          <a:xfrm>
            <a:off x="8413374" y="4635961"/>
            <a:ext cx="365700" cy="274200"/>
          </a:xfrm>
          <a:prstGeom prst="ellipse">
            <a:avLst/>
          </a:prstGeom>
          <a:no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guide id="9" pos="2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Fact/Highlight">
  <p:cSld name="Content Slide - Fact/Highlight">
    <p:bg>
      <p:bgPr>
        <a:solidFill>
          <a:schemeClr val="accent2"/>
        </a:solidFill>
      </p:bgPr>
    </p:bg>
    <p:spTree>
      <p:nvGrpSpPr>
        <p:cNvPr id="238" name="Shape 238"/>
        <p:cNvGrpSpPr/>
        <p:nvPr/>
      </p:nvGrpSpPr>
      <p:grpSpPr>
        <a:xfrm>
          <a:off x="0" y="0"/>
          <a:ext cx="0" cy="0"/>
          <a:chOff x="0" y="0"/>
          <a:chExt cx="0" cy="0"/>
        </a:xfrm>
      </p:grpSpPr>
      <p:sp>
        <p:nvSpPr>
          <p:cNvPr id="239" name="Google Shape;239;g5505122360270894_293"/>
          <p:cNvSpPr/>
          <p:nvPr/>
        </p:nvSpPr>
        <p:spPr>
          <a:xfrm>
            <a:off x="0" y="0"/>
            <a:ext cx="9144000" cy="51393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0" name="Google Shape;240;g5505122360270894_293"/>
          <p:cNvSpPr txBox="1"/>
          <p:nvPr>
            <p:ph type="ctrTitle"/>
          </p:nvPr>
        </p:nvSpPr>
        <p:spPr>
          <a:xfrm>
            <a:off x="2170159" y="1099925"/>
            <a:ext cx="4814400" cy="908100"/>
          </a:xfrm>
          <a:prstGeom prst="rect">
            <a:avLst/>
          </a:prstGeom>
          <a:noFill/>
          <a:ln>
            <a:noFill/>
          </a:ln>
        </p:spPr>
        <p:txBody>
          <a:bodyPr anchorCtr="0" anchor="t" bIns="0" lIns="0" spcFirstLastPara="1" rIns="0" wrap="square" tIns="0">
            <a:spAutoFit/>
          </a:bodyPr>
          <a:lstStyle>
            <a:lvl1pPr lvl="0" rtl="0" algn="ctr">
              <a:lnSpc>
                <a:spcPct val="90000"/>
              </a:lnSpc>
              <a:spcBef>
                <a:spcPts val="0"/>
              </a:spcBef>
              <a:spcAft>
                <a:spcPts val="0"/>
              </a:spcAft>
              <a:buClr>
                <a:schemeClr val="accent2"/>
              </a:buClr>
              <a:buSzPts val="8600"/>
              <a:buFont typeface="Calibri"/>
              <a:buNone/>
              <a:defRPr b="0" i="0" sz="8600" cap="none">
                <a:solidFill>
                  <a:schemeClr val="accent2"/>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1" name="Google Shape;241;g5505122360270894_293"/>
          <p:cNvSpPr/>
          <p:nvPr/>
        </p:nvSpPr>
        <p:spPr>
          <a:xfrm>
            <a:off x="1986208" y="2058316"/>
            <a:ext cx="5179200" cy="3306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2" name="Google Shape;242;g5505122360270894_293"/>
          <p:cNvSpPr txBox="1"/>
          <p:nvPr>
            <p:ph idx="1" type="subTitle"/>
          </p:nvPr>
        </p:nvSpPr>
        <p:spPr>
          <a:xfrm>
            <a:off x="1986207" y="2029856"/>
            <a:ext cx="5171700" cy="415500"/>
          </a:xfrm>
          <a:prstGeom prst="rect">
            <a:avLst/>
          </a:prstGeom>
          <a:noFill/>
          <a:ln>
            <a:noFill/>
          </a:ln>
        </p:spPr>
        <p:txBody>
          <a:bodyPr anchorCtr="0" anchor="t" bIns="0" lIns="0" spcFirstLastPara="1" rIns="0" wrap="square" tIns="0">
            <a:spAutoFit/>
          </a:bodyPr>
          <a:lstStyle>
            <a:lvl1pPr lvl="0" rtl="0" algn="ctr">
              <a:lnSpc>
                <a:spcPct val="100000"/>
              </a:lnSpc>
              <a:spcBef>
                <a:spcPts val="1000"/>
              </a:spcBef>
              <a:spcAft>
                <a:spcPts val="0"/>
              </a:spcAft>
              <a:buSzPts val="3600"/>
              <a:buNone/>
              <a:defRPr b="1" i="0" sz="3600">
                <a:solidFill>
                  <a:schemeClr val="accent4"/>
                </a:solidFill>
                <a:latin typeface="Calibri"/>
                <a:ea typeface="Calibri"/>
                <a:cs typeface="Calibri"/>
                <a:sym typeface="Calibri"/>
              </a:defRPr>
            </a:lvl1pPr>
            <a:lvl2pPr lvl="1" rtl="0" algn="ctr">
              <a:lnSpc>
                <a:spcPct val="100000"/>
              </a:lnSpc>
              <a:spcBef>
                <a:spcPts val="1000"/>
              </a:spcBef>
              <a:spcAft>
                <a:spcPts val="0"/>
              </a:spcAft>
              <a:buSzPts val="1900"/>
              <a:buNone/>
              <a:defRPr sz="1900"/>
            </a:lvl2pPr>
            <a:lvl3pPr lvl="2" rtl="0" algn="ctr">
              <a:lnSpc>
                <a:spcPct val="100000"/>
              </a:lnSpc>
              <a:spcBef>
                <a:spcPts val="1000"/>
              </a:spcBef>
              <a:spcAft>
                <a:spcPts val="0"/>
              </a:spcAft>
              <a:buSzPts val="1800"/>
              <a:buNone/>
              <a:defRPr sz="1800"/>
            </a:lvl3pPr>
            <a:lvl4pPr lvl="3" rtl="0" algn="ctr">
              <a:lnSpc>
                <a:spcPct val="100000"/>
              </a:lnSpc>
              <a:spcBef>
                <a:spcPts val="1000"/>
              </a:spcBef>
              <a:spcAft>
                <a:spcPts val="0"/>
              </a:spcAft>
              <a:buSzPts val="1600"/>
              <a:buNone/>
              <a:defRPr sz="1600"/>
            </a:lvl4pPr>
            <a:lvl5pPr lvl="4" rtl="0" algn="ctr">
              <a:lnSpc>
                <a:spcPct val="100000"/>
              </a:lnSpc>
              <a:spcBef>
                <a:spcPts val="1000"/>
              </a:spcBef>
              <a:spcAft>
                <a:spcPts val="0"/>
              </a:spcAft>
              <a:buSzPts val="1600"/>
              <a:buNone/>
              <a:defRPr sz="1600"/>
            </a:lvl5pPr>
            <a:lvl6pPr lvl="5" rtl="0" algn="ctr">
              <a:lnSpc>
                <a:spcPct val="100000"/>
              </a:lnSpc>
              <a:spcBef>
                <a:spcPts val="1000"/>
              </a:spcBef>
              <a:spcAft>
                <a:spcPts val="0"/>
              </a:spcAft>
              <a:buSzPts val="1600"/>
              <a:buNone/>
              <a:defRPr sz="1600"/>
            </a:lvl6pPr>
            <a:lvl7pPr lvl="6" rtl="0" algn="ctr">
              <a:lnSpc>
                <a:spcPct val="100000"/>
              </a:lnSpc>
              <a:spcBef>
                <a:spcPts val="1000"/>
              </a:spcBef>
              <a:spcAft>
                <a:spcPts val="0"/>
              </a:spcAft>
              <a:buSzPts val="1600"/>
              <a:buNone/>
              <a:defRPr sz="1600"/>
            </a:lvl7pPr>
            <a:lvl8pPr lvl="7" rtl="0" algn="ctr">
              <a:lnSpc>
                <a:spcPct val="100000"/>
              </a:lnSpc>
              <a:spcBef>
                <a:spcPts val="1000"/>
              </a:spcBef>
              <a:spcAft>
                <a:spcPts val="0"/>
              </a:spcAft>
              <a:buSzPts val="1600"/>
              <a:buNone/>
              <a:defRPr sz="1600"/>
            </a:lvl8pPr>
            <a:lvl9pPr lvl="8" rtl="0" algn="ctr">
              <a:lnSpc>
                <a:spcPct val="100000"/>
              </a:lnSpc>
              <a:spcBef>
                <a:spcPts val="1000"/>
              </a:spcBef>
              <a:spcAft>
                <a:spcPts val="0"/>
              </a:spcAft>
              <a:buSzPts val="1600"/>
              <a:buNone/>
              <a:defRPr sz="1600"/>
            </a:lvl9pPr>
          </a:lstStyle>
          <a:p/>
        </p:txBody>
      </p:sp>
      <p:sp>
        <p:nvSpPr>
          <p:cNvPr id="243" name="Google Shape;243;g5505122360270894_293"/>
          <p:cNvSpPr txBox="1"/>
          <p:nvPr>
            <p:ph idx="2" type="body"/>
          </p:nvPr>
        </p:nvSpPr>
        <p:spPr>
          <a:xfrm>
            <a:off x="2156451" y="2655264"/>
            <a:ext cx="5008800" cy="842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2400"/>
              <a:buFont typeface="Calibri"/>
              <a:buNone/>
              <a:defRPr b="0" i="0" sz="2400">
                <a:solidFill>
                  <a:schemeClr val="dk1"/>
                </a:solidFill>
                <a:latin typeface="Calibri"/>
                <a:ea typeface="Calibri"/>
                <a:cs typeface="Calibri"/>
                <a:sym typeface="Calibri"/>
              </a:defRPr>
            </a:lvl1pPr>
            <a:lvl2pPr indent="-342900" lvl="1" marL="914400" rtl="0" algn="l">
              <a:lnSpc>
                <a:spcPct val="100000"/>
              </a:lnSpc>
              <a:spcBef>
                <a:spcPts val="1000"/>
              </a:spcBef>
              <a:spcAft>
                <a:spcPts val="0"/>
              </a:spcAft>
              <a:buSzPts val="1800"/>
              <a:buChar char="•"/>
              <a:defRPr/>
            </a:lvl2pPr>
            <a:lvl3pPr indent="-342900" lvl="2" marL="1371600" rtl="0" algn="l">
              <a:lnSpc>
                <a:spcPct val="100000"/>
              </a:lnSpc>
              <a:spcBef>
                <a:spcPts val="1000"/>
              </a:spcBef>
              <a:spcAft>
                <a:spcPts val="0"/>
              </a:spcAft>
              <a:buSzPts val="1800"/>
              <a:buChar char="•"/>
              <a:defRPr/>
            </a:lvl3pPr>
            <a:lvl4pPr indent="-342900" lvl="3" marL="1828800" rtl="0" algn="l">
              <a:lnSpc>
                <a:spcPct val="100000"/>
              </a:lnSpc>
              <a:spcBef>
                <a:spcPts val="1000"/>
              </a:spcBef>
              <a:spcAft>
                <a:spcPts val="0"/>
              </a:spcAft>
              <a:buSzPts val="1800"/>
              <a:buChar char="•"/>
              <a:defRPr/>
            </a:lvl4pPr>
            <a:lvl5pPr indent="-342900" lvl="4" marL="2286000" rtl="0" algn="l">
              <a:lnSpc>
                <a:spcPct val="100000"/>
              </a:lnSpc>
              <a:spcBef>
                <a:spcPts val="1000"/>
              </a:spcBef>
              <a:spcAft>
                <a:spcPts val="0"/>
              </a:spcAft>
              <a:buSzPts val="1800"/>
              <a:buChar char="•"/>
              <a:defRPr/>
            </a:lvl5pPr>
            <a:lvl6pPr indent="-342900" lvl="5" marL="2743200" rtl="0" algn="l">
              <a:lnSpc>
                <a:spcPct val="100000"/>
              </a:lnSpc>
              <a:spcBef>
                <a:spcPts val="1000"/>
              </a:spcBef>
              <a:spcAft>
                <a:spcPts val="0"/>
              </a:spcAft>
              <a:buSzPts val="1800"/>
              <a:buChar char="•"/>
              <a:defRPr/>
            </a:lvl6pPr>
            <a:lvl7pPr indent="-342900" lvl="6" marL="3200400" rtl="0" algn="l">
              <a:lnSpc>
                <a:spcPct val="100000"/>
              </a:lnSpc>
              <a:spcBef>
                <a:spcPts val="1000"/>
              </a:spcBef>
              <a:spcAft>
                <a:spcPts val="0"/>
              </a:spcAft>
              <a:buSzPts val="1800"/>
              <a:buChar char="•"/>
              <a:defRPr/>
            </a:lvl7pPr>
            <a:lvl8pPr indent="-342900" lvl="7" marL="3657600" rtl="0" algn="l">
              <a:lnSpc>
                <a:spcPct val="100000"/>
              </a:lnSpc>
              <a:spcBef>
                <a:spcPts val="1000"/>
              </a:spcBef>
              <a:spcAft>
                <a:spcPts val="0"/>
              </a:spcAft>
              <a:buSzPts val="1800"/>
              <a:buChar char="•"/>
              <a:defRPr/>
            </a:lvl8pPr>
            <a:lvl9pPr indent="-342900" lvl="8" marL="4114800" rtl="0" algn="l">
              <a:lnSpc>
                <a:spcPct val="100000"/>
              </a:lnSpc>
              <a:spcBef>
                <a:spcPts val="1000"/>
              </a:spcBef>
              <a:spcAft>
                <a:spcPts val="0"/>
              </a:spcAft>
              <a:buSzPts val="1800"/>
              <a:buChar char="•"/>
              <a:defRPr/>
            </a:lvl9pPr>
          </a:lstStyle>
          <a:p/>
        </p:txBody>
      </p:sp>
      <p:pic>
        <p:nvPicPr>
          <p:cNvPr id="244" name="Google Shape;244;g5505122360270894_293"/>
          <p:cNvPicPr preferRelativeResize="0"/>
          <p:nvPr/>
        </p:nvPicPr>
        <p:blipFill rotWithShape="1">
          <a:blip r:embed="rId2">
            <a:alphaModFix/>
          </a:blip>
          <a:srcRect b="0" l="0" r="0" t="0"/>
          <a:stretch/>
        </p:blipFill>
        <p:spPr>
          <a:xfrm>
            <a:off x="7366000" y="0"/>
            <a:ext cx="1333500" cy="5143500"/>
          </a:xfrm>
          <a:prstGeom prst="rect">
            <a:avLst/>
          </a:prstGeom>
          <a:noFill/>
          <a:ln>
            <a:noFill/>
          </a:ln>
        </p:spPr>
      </p:pic>
      <p:cxnSp>
        <p:nvCxnSpPr>
          <p:cNvPr id="245" name="Google Shape;245;g5505122360270894_293"/>
          <p:cNvCxnSpPr/>
          <p:nvPr/>
        </p:nvCxnSpPr>
        <p:spPr>
          <a:xfrm>
            <a:off x="8400500" y="4702926"/>
            <a:ext cx="0" cy="120000"/>
          </a:xfrm>
          <a:prstGeom prst="straightConnector1">
            <a:avLst/>
          </a:prstGeom>
          <a:noFill/>
          <a:ln cap="flat" cmpd="sng" w="9525">
            <a:solidFill>
              <a:schemeClr val="accent4"/>
            </a:solidFill>
            <a:prstDash val="solid"/>
            <a:round/>
            <a:headEnd len="sm" w="sm" type="none"/>
            <a:tailEnd len="sm" w="sm" type="none"/>
          </a:ln>
        </p:spPr>
      </p:cxnSp>
      <p:sp>
        <p:nvSpPr>
          <p:cNvPr id="246" name="Google Shape;246;g5505122360270894_293"/>
          <p:cNvSpPr/>
          <p:nvPr>
            <p:ph idx="12" type="sldNum"/>
          </p:nvPr>
        </p:nvSpPr>
        <p:spPr>
          <a:xfrm>
            <a:off x="8413374" y="4635961"/>
            <a:ext cx="365700" cy="274200"/>
          </a:xfrm>
          <a:prstGeom prst="ellipse">
            <a:avLst/>
          </a:prstGeom>
          <a:no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accent4"/>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howMasterSp="0">
  <p:cSld name="Closing">
    <p:spTree>
      <p:nvGrpSpPr>
        <p:cNvPr id="31" name="Shape 31"/>
        <p:cNvGrpSpPr/>
        <p:nvPr/>
      </p:nvGrpSpPr>
      <p:grpSpPr>
        <a:xfrm>
          <a:off x="0" y="0"/>
          <a:ext cx="0" cy="0"/>
          <a:chOff x="0" y="0"/>
          <a:chExt cx="0" cy="0"/>
        </a:xfrm>
      </p:grpSpPr>
      <p:cxnSp>
        <p:nvCxnSpPr>
          <p:cNvPr id="32" name="Google Shape;32;p35"/>
          <p:cNvCxnSpPr/>
          <p:nvPr/>
        </p:nvCxnSpPr>
        <p:spPr>
          <a:xfrm>
            <a:off x="-16760" y="0"/>
            <a:ext cx="9144000" cy="0"/>
          </a:xfrm>
          <a:prstGeom prst="straightConnector1">
            <a:avLst/>
          </a:prstGeom>
          <a:noFill/>
          <a:ln cap="flat" cmpd="sng" w="38100">
            <a:solidFill>
              <a:schemeClr val="accent1"/>
            </a:solidFill>
            <a:prstDash val="solid"/>
            <a:miter lim="800000"/>
            <a:headEnd len="med" w="med" type="none"/>
            <a:tailEnd len="med" w="med" type="none"/>
          </a:ln>
        </p:spPr>
      </p:cxnSp>
      <p:cxnSp>
        <p:nvCxnSpPr>
          <p:cNvPr id="33" name="Google Shape;33;p35"/>
          <p:cNvCxnSpPr/>
          <p:nvPr/>
        </p:nvCxnSpPr>
        <p:spPr>
          <a:xfrm>
            <a:off x="0" y="5143500"/>
            <a:ext cx="9144000" cy="0"/>
          </a:xfrm>
          <a:prstGeom prst="straightConnector1">
            <a:avLst/>
          </a:prstGeom>
          <a:noFill/>
          <a:ln cap="flat" cmpd="sng" w="38100">
            <a:solidFill>
              <a:schemeClr val="accent1"/>
            </a:solidFill>
            <a:prstDash val="solid"/>
            <a:miter lim="800000"/>
            <a:headEnd len="med" w="med" type="none"/>
            <a:tailEnd len="med" w="med" type="none"/>
          </a:ln>
        </p:spPr>
      </p:cxnSp>
      <p:pic>
        <p:nvPicPr>
          <p:cNvPr id="34" name="Google Shape;34;p35"/>
          <p:cNvPicPr preferRelativeResize="0"/>
          <p:nvPr/>
        </p:nvPicPr>
        <p:blipFill rotWithShape="1">
          <a:blip r:embed="rId2">
            <a:alphaModFix/>
          </a:blip>
          <a:srcRect b="-2139" l="-1" r="44429" t="1"/>
          <a:stretch/>
        </p:blipFill>
        <p:spPr>
          <a:xfrm>
            <a:off x="5804003" y="4605074"/>
            <a:ext cx="2829133" cy="415648"/>
          </a:xfrm>
          <a:prstGeom prst="rect">
            <a:avLst/>
          </a:prstGeom>
          <a:noFill/>
          <a:ln>
            <a:noFill/>
          </a:ln>
        </p:spPr>
      </p:pic>
      <p:sp>
        <p:nvSpPr>
          <p:cNvPr id="35" name="Google Shape;35;p35"/>
          <p:cNvSpPr txBox="1"/>
          <p:nvPr/>
        </p:nvSpPr>
        <p:spPr>
          <a:xfrm>
            <a:off x="5276379" y="4189700"/>
            <a:ext cx="292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Thank you for your attention!</a:t>
            </a:r>
            <a:endParaRPr/>
          </a:p>
        </p:txBody>
      </p:sp>
      <p:sp>
        <p:nvSpPr>
          <p:cNvPr id="36" name="Google Shape;36;p35"/>
          <p:cNvSpPr txBox="1"/>
          <p:nvPr>
            <p:ph idx="12" type="sldNum"/>
          </p:nvPr>
        </p:nvSpPr>
        <p:spPr>
          <a:xfrm>
            <a:off x="8556784" y="4749851"/>
            <a:ext cx="548700" cy="393600"/>
          </a:xfrm>
          <a:prstGeom prst="rect">
            <a:avLst/>
          </a:prstGeom>
        </p:spPr>
        <p:txBody>
          <a:bodyPr anchorCtr="0" anchor="t" bIns="45700" lIns="18275" spcFirstLastPara="1" rIns="18275" wrap="square" tIns="45700">
            <a:noAutofit/>
          </a:bodyPr>
          <a:lstStyle>
            <a:lvl1pPr lvl="0" algn="r">
              <a:buNone/>
              <a:defRPr sz="1300">
                <a:solidFill>
                  <a:srgbClr val="262626"/>
                </a:solidFill>
              </a:defRPr>
            </a:lvl1pPr>
            <a:lvl2pPr lvl="1" algn="r">
              <a:buNone/>
              <a:defRPr sz="1300">
                <a:solidFill>
                  <a:srgbClr val="262626"/>
                </a:solidFill>
              </a:defRPr>
            </a:lvl2pPr>
            <a:lvl3pPr lvl="2" algn="r">
              <a:buNone/>
              <a:defRPr sz="1300">
                <a:solidFill>
                  <a:srgbClr val="262626"/>
                </a:solidFill>
              </a:defRPr>
            </a:lvl3pPr>
            <a:lvl4pPr lvl="3" algn="r">
              <a:buNone/>
              <a:defRPr sz="1300">
                <a:solidFill>
                  <a:srgbClr val="262626"/>
                </a:solidFill>
              </a:defRPr>
            </a:lvl4pPr>
            <a:lvl5pPr lvl="4" algn="r">
              <a:buNone/>
              <a:defRPr sz="1300">
                <a:solidFill>
                  <a:srgbClr val="262626"/>
                </a:solidFill>
              </a:defRPr>
            </a:lvl5pPr>
            <a:lvl6pPr lvl="5" algn="r">
              <a:buNone/>
              <a:defRPr sz="1300">
                <a:solidFill>
                  <a:srgbClr val="262626"/>
                </a:solidFill>
              </a:defRPr>
            </a:lvl6pPr>
            <a:lvl7pPr lvl="6" algn="r">
              <a:buNone/>
              <a:defRPr sz="1300">
                <a:solidFill>
                  <a:srgbClr val="262626"/>
                </a:solidFill>
              </a:defRPr>
            </a:lvl7pPr>
            <a:lvl8pPr lvl="7" algn="r">
              <a:buNone/>
              <a:defRPr sz="1300">
                <a:solidFill>
                  <a:srgbClr val="262626"/>
                </a:solidFill>
              </a:defRPr>
            </a:lvl8pPr>
            <a:lvl9pPr lvl="8" algn="r">
              <a:buNone/>
              <a:defRPr sz="1300">
                <a:solidFill>
                  <a:srgbClr val="262626"/>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content">
  <p:cSld name="Double content">
    <p:spTree>
      <p:nvGrpSpPr>
        <p:cNvPr id="37" name="Shape 37"/>
        <p:cNvGrpSpPr/>
        <p:nvPr/>
      </p:nvGrpSpPr>
      <p:grpSpPr>
        <a:xfrm>
          <a:off x="0" y="0"/>
          <a:ext cx="0" cy="0"/>
          <a:chOff x="0" y="0"/>
          <a:chExt cx="0" cy="0"/>
        </a:xfrm>
      </p:grpSpPr>
      <p:sp>
        <p:nvSpPr>
          <p:cNvPr id="38" name="Google Shape;38;p36"/>
          <p:cNvSpPr txBox="1"/>
          <p:nvPr>
            <p:ph idx="1" type="body"/>
          </p:nvPr>
        </p:nvSpPr>
        <p:spPr>
          <a:xfrm>
            <a:off x="484369" y="937654"/>
            <a:ext cx="4038600" cy="3394472"/>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750"/>
              </a:spcBef>
              <a:spcAft>
                <a:spcPts val="0"/>
              </a:spcAft>
              <a:buSzPts val="2400"/>
              <a:buChar char="•"/>
              <a:defRPr sz="2400"/>
            </a:lvl1pPr>
            <a:lvl2pPr indent="-361950" lvl="1" marL="914400" algn="l">
              <a:lnSpc>
                <a:spcPct val="100000"/>
              </a:lnSpc>
              <a:spcBef>
                <a:spcPts val="750"/>
              </a:spcBef>
              <a:spcAft>
                <a:spcPts val="0"/>
              </a:spcAft>
              <a:buSzPts val="2100"/>
              <a:buChar char="•"/>
              <a:defRPr sz="2100"/>
            </a:lvl2pPr>
            <a:lvl3pPr indent="-342900" lvl="2" marL="1371600" algn="l">
              <a:lnSpc>
                <a:spcPct val="100000"/>
              </a:lnSpc>
              <a:spcBef>
                <a:spcPts val="750"/>
              </a:spcBef>
              <a:spcAft>
                <a:spcPts val="0"/>
              </a:spcAft>
              <a:buSzPts val="1800"/>
              <a:buChar char="•"/>
              <a:defRPr sz="1800"/>
            </a:lvl3pPr>
            <a:lvl4pPr indent="-323850" lvl="3" marL="1828800" algn="l">
              <a:lnSpc>
                <a:spcPct val="100000"/>
              </a:lnSpc>
              <a:spcBef>
                <a:spcPts val="750"/>
              </a:spcBef>
              <a:spcAft>
                <a:spcPts val="0"/>
              </a:spcAft>
              <a:buSzPts val="1500"/>
              <a:buChar char="•"/>
              <a:defRPr sz="1500"/>
            </a:lvl4pPr>
            <a:lvl5pPr indent="-323850" lvl="4" marL="2286000" algn="l">
              <a:lnSpc>
                <a:spcPct val="100000"/>
              </a:lnSpc>
              <a:spcBef>
                <a:spcPts val="750"/>
              </a:spcBef>
              <a:spcAft>
                <a:spcPts val="0"/>
              </a:spcAft>
              <a:buSzPts val="1500"/>
              <a:buChar char="•"/>
              <a:defRPr sz="1500"/>
            </a:lvl5pPr>
            <a:lvl6pPr indent="-314325" lvl="5" marL="2743200" algn="l">
              <a:lnSpc>
                <a:spcPct val="100000"/>
              </a:lnSpc>
              <a:spcBef>
                <a:spcPts val="750"/>
              </a:spcBef>
              <a:spcAft>
                <a:spcPts val="0"/>
              </a:spcAft>
              <a:buSzPts val="1350"/>
              <a:buChar char="•"/>
              <a:defRPr sz="1350"/>
            </a:lvl6pPr>
            <a:lvl7pPr indent="-314325" lvl="6" marL="3200400" algn="l">
              <a:lnSpc>
                <a:spcPct val="100000"/>
              </a:lnSpc>
              <a:spcBef>
                <a:spcPts val="750"/>
              </a:spcBef>
              <a:spcAft>
                <a:spcPts val="0"/>
              </a:spcAft>
              <a:buSzPts val="1350"/>
              <a:buChar char="•"/>
              <a:defRPr sz="1350"/>
            </a:lvl7pPr>
            <a:lvl8pPr indent="-314325" lvl="7" marL="3657600" algn="l">
              <a:lnSpc>
                <a:spcPct val="100000"/>
              </a:lnSpc>
              <a:spcBef>
                <a:spcPts val="750"/>
              </a:spcBef>
              <a:spcAft>
                <a:spcPts val="0"/>
              </a:spcAft>
              <a:buSzPts val="1350"/>
              <a:buChar char="•"/>
              <a:defRPr sz="1350"/>
            </a:lvl8pPr>
            <a:lvl9pPr indent="-314325" lvl="8" marL="4114800" algn="l">
              <a:lnSpc>
                <a:spcPct val="100000"/>
              </a:lnSpc>
              <a:spcBef>
                <a:spcPts val="750"/>
              </a:spcBef>
              <a:spcAft>
                <a:spcPts val="0"/>
              </a:spcAft>
              <a:buSzPts val="1350"/>
              <a:buChar char="•"/>
              <a:defRPr sz="1350"/>
            </a:lvl9pPr>
          </a:lstStyle>
          <a:p/>
        </p:txBody>
      </p:sp>
      <p:sp>
        <p:nvSpPr>
          <p:cNvPr id="39" name="Google Shape;39;p36"/>
          <p:cNvSpPr txBox="1"/>
          <p:nvPr>
            <p:ph idx="2" type="body"/>
          </p:nvPr>
        </p:nvSpPr>
        <p:spPr>
          <a:xfrm>
            <a:off x="4675369" y="937654"/>
            <a:ext cx="4038600" cy="3394472"/>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750"/>
              </a:spcBef>
              <a:spcAft>
                <a:spcPts val="0"/>
              </a:spcAft>
              <a:buSzPts val="2400"/>
              <a:buChar char="•"/>
              <a:defRPr sz="2400"/>
            </a:lvl1pPr>
            <a:lvl2pPr indent="-361950" lvl="1" marL="914400" algn="l">
              <a:lnSpc>
                <a:spcPct val="100000"/>
              </a:lnSpc>
              <a:spcBef>
                <a:spcPts val="750"/>
              </a:spcBef>
              <a:spcAft>
                <a:spcPts val="0"/>
              </a:spcAft>
              <a:buSzPts val="2100"/>
              <a:buChar char="•"/>
              <a:defRPr sz="2100"/>
            </a:lvl2pPr>
            <a:lvl3pPr indent="-342900" lvl="2" marL="1371600" algn="l">
              <a:lnSpc>
                <a:spcPct val="100000"/>
              </a:lnSpc>
              <a:spcBef>
                <a:spcPts val="750"/>
              </a:spcBef>
              <a:spcAft>
                <a:spcPts val="0"/>
              </a:spcAft>
              <a:buSzPts val="1800"/>
              <a:buChar char="•"/>
              <a:defRPr sz="1800"/>
            </a:lvl3pPr>
            <a:lvl4pPr indent="-323850" lvl="3" marL="1828800" algn="l">
              <a:lnSpc>
                <a:spcPct val="100000"/>
              </a:lnSpc>
              <a:spcBef>
                <a:spcPts val="750"/>
              </a:spcBef>
              <a:spcAft>
                <a:spcPts val="0"/>
              </a:spcAft>
              <a:buSzPts val="1500"/>
              <a:buChar char="•"/>
              <a:defRPr sz="1500"/>
            </a:lvl4pPr>
            <a:lvl5pPr indent="-323850" lvl="4" marL="2286000" algn="l">
              <a:lnSpc>
                <a:spcPct val="100000"/>
              </a:lnSpc>
              <a:spcBef>
                <a:spcPts val="750"/>
              </a:spcBef>
              <a:spcAft>
                <a:spcPts val="0"/>
              </a:spcAft>
              <a:buSzPts val="1500"/>
              <a:buChar char="•"/>
              <a:defRPr sz="1500"/>
            </a:lvl5pPr>
            <a:lvl6pPr indent="-314325" lvl="5" marL="2743200" algn="l">
              <a:lnSpc>
                <a:spcPct val="100000"/>
              </a:lnSpc>
              <a:spcBef>
                <a:spcPts val="750"/>
              </a:spcBef>
              <a:spcAft>
                <a:spcPts val="0"/>
              </a:spcAft>
              <a:buSzPts val="1350"/>
              <a:buChar char="•"/>
              <a:defRPr sz="1350"/>
            </a:lvl6pPr>
            <a:lvl7pPr indent="-314325" lvl="6" marL="3200400" algn="l">
              <a:lnSpc>
                <a:spcPct val="100000"/>
              </a:lnSpc>
              <a:spcBef>
                <a:spcPts val="750"/>
              </a:spcBef>
              <a:spcAft>
                <a:spcPts val="0"/>
              </a:spcAft>
              <a:buSzPts val="1350"/>
              <a:buChar char="•"/>
              <a:defRPr sz="1350"/>
            </a:lvl7pPr>
            <a:lvl8pPr indent="-314325" lvl="7" marL="3657600" algn="l">
              <a:lnSpc>
                <a:spcPct val="100000"/>
              </a:lnSpc>
              <a:spcBef>
                <a:spcPts val="750"/>
              </a:spcBef>
              <a:spcAft>
                <a:spcPts val="0"/>
              </a:spcAft>
              <a:buSzPts val="1350"/>
              <a:buChar char="•"/>
              <a:defRPr sz="1350"/>
            </a:lvl8pPr>
            <a:lvl9pPr indent="-314325" lvl="8" marL="4114800" algn="l">
              <a:lnSpc>
                <a:spcPct val="100000"/>
              </a:lnSpc>
              <a:spcBef>
                <a:spcPts val="750"/>
              </a:spcBef>
              <a:spcAft>
                <a:spcPts val="0"/>
              </a:spcAft>
              <a:buSzPts val="1350"/>
              <a:buChar char="•"/>
              <a:defRPr sz="1350"/>
            </a:lvl9pPr>
          </a:lstStyle>
          <a:p/>
        </p:txBody>
      </p:sp>
      <p:cxnSp>
        <p:nvCxnSpPr>
          <p:cNvPr id="40" name="Google Shape;40;p36"/>
          <p:cNvCxnSpPr/>
          <p:nvPr/>
        </p:nvCxnSpPr>
        <p:spPr>
          <a:xfrm>
            <a:off x="277149" y="567452"/>
            <a:ext cx="8577217" cy="0"/>
          </a:xfrm>
          <a:prstGeom prst="straightConnector1">
            <a:avLst/>
          </a:prstGeom>
          <a:noFill/>
          <a:ln cap="flat" cmpd="sng" w="38100">
            <a:solidFill>
              <a:schemeClr val="accent1"/>
            </a:solidFill>
            <a:prstDash val="solid"/>
            <a:miter lim="800000"/>
            <a:headEnd len="med" w="med" type="none"/>
            <a:tailEnd len="med" w="med" type="none"/>
          </a:ln>
        </p:spPr>
      </p:cxnSp>
      <p:sp>
        <p:nvSpPr>
          <p:cNvPr id="41" name="Google Shape;41;p36"/>
          <p:cNvSpPr/>
          <p:nvPr>
            <p:ph idx="12" type="sldNum"/>
          </p:nvPr>
        </p:nvSpPr>
        <p:spPr>
          <a:xfrm>
            <a:off x="8361860" y="4843130"/>
            <a:ext cx="365760" cy="274320"/>
          </a:xfrm>
          <a:prstGeom prst="ellipse">
            <a:avLst/>
          </a:prstGeom>
          <a:no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2" name="Google Shape;42;p36"/>
          <p:cNvSpPr txBox="1"/>
          <p:nvPr>
            <p:ph type="title"/>
          </p:nvPr>
        </p:nvSpPr>
        <p:spPr>
          <a:xfrm>
            <a:off x="277148" y="88822"/>
            <a:ext cx="8043862" cy="478631"/>
          </a:xfrm>
          <a:prstGeom prst="rect">
            <a:avLst/>
          </a:prstGeom>
          <a:noFill/>
          <a:ln>
            <a:noFill/>
          </a:ln>
        </p:spPr>
        <p:txBody>
          <a:bodyPr anchorCtr="0" anchor="ctr" bIns="182875" lIns="182875" spcFirstLastPara="1" rIns="182875" wrap="square" tIns="182875">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content - titled">
  <p:cSld name="Double content - titled">
    <p:spTree>
      <p:nvGrpSpPr>
        <p:cNvPr id="43" name="Shape 43"/>
        <p:cNvGrpSpPr/>
        <p:nvPr/>
      </p:nvGrpSpPr>
      <p:grpSpPr>
        <a:xfrm>
          <a:off x="0" y="0"/>
          <a:ext cx="0" cy="0"/>
          <a:chOff x="0" y="0"/>
          <a:chExt cx="0" cy="0"/>
        </a:xfrm>
      </p:grpSpPr>
      <p:sp>
        <p:nvSpPr>
          <p:cNvPr id="44" name="Google Shape;44;p37"/>
          <p:cNvSpPr txBox="1"/>
          <p:nvPr>
            <p:ph idx="1" type="body"/>
          </p:nvPr>
        </p:nvSpPr>
        <p:spPr>
          <a:xfrm>
            <a:off x="457200" y="943991"/>
            <a:ext cx="4040188" cy="47982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750"/>
              </a:spcBef>
              <a:spcAft>
                <a:spcPts val="0"/>
              </a:spcAft>
              <a:buSzPts val="2400"/>
              <a:buNone/>
              <a:defRPr b="1" sz="2400"/>
            </a:lvl1pPr>
            <a:lvl2pPr indent="-228600" lvl="1" marL="914400" algn="l">
              <a:lnSpc>
                <a:spcPct val="100000"/>
              </a:lnSpc>
              <a:spcBef>
                <a:spcPts val="750"/>
              </a:spcBef>
              <a:spcAft>
                <a:spcPts val="0"/>
              </a:spcAft>
              <a:buSzPts val="1500"/>
              <a:buNone/>
              <a:defRPr b="1" sz="1500"/>
            </a:lvl2pPr>
            <a:lvl3pPr indent="-228600" lvl="2" marL="1371600" algn="l">
              <a:lnSpc>
                <a:spcPct val="100000"/>
              </a:lnSpc>
              <a:spcBef>
                <a:spcPts val="750"/>
              </a:spcBef>
              <a:spcAft>
                <a:spcPts val="0"/>
              </a:spcAft>
              <a:buSzPts val="1350"/>
              <a:buNone/>
              <a:defRPr b="1" sz="1350"/>
            </a:lvl3pPr>
            <a:lvl4pPr indent="-228600" lvl="3" marL="1828800" algn="l">
              <a:lnSpc>
                <a:spcPct val="100000"/>
              </a:lnSpc>
              <a:spcBef>
                <a:spcPts val="750"/>
              </a:spcBef>
              <a:spcAft>
                <a:spcPts val="0"/>
              </a:spcAft>
              <a:buSzPts val="1200"/>
              <a:buNone/>
              <a:defRPr b="1" sz="1200"/>
            </a:lvl4pPr>
            <a:lvl5pPr indent="-228600" lvl="4" marL="2286000" algn="l">
              <a:lnSpc>
                <a:spcPct val="100000"/>
              </a:lnSpc>
              <a:spcBef>
                <a:spcPts val="750"/>
              </a:spcBef>
              <a:spcAft>
                <a:spcPts val="0"/>
              </a:spcAft>
              <a:buSzPts val="1200"/>
              <a:buNone/>
              <a:defRPr b="1" sz="1200"/>
            </a:lvl5pPr>
            <a:lvl6pPr indent="-228600" lvl="5" marL="2743200" algn="l">
              <a:lnSpc>
                <a:spcPct val="100000"/>
              </a:lnSpc>
              <a:spcBef>
                <a:spcPts val="750"/>
              </a:spcBef>
              <a:spcAft>
                <a:spcPts val="0"/>
              </a:spcAft>
              <a:buSzPts val="1200"/>
              <a:buNone/>
              <a:defRPr b="1" sz="1200"/>
            </a:lvl6pPr>
            <a:lvl7pPr indent="-228600" lvl="6" marL="3200400" algn="l">
              <a:lnSpc>
                <a:spcPct val="100000"/>
              </a:lnSpc>
              <a:spcBef>
                <a:spcPts val="750"/>
              </a:spcBef>
              <a:spcAft>
                <a:spcPts val="0"/>
              </a:spcAft>
              <a:buSzPts val="1200"/>
              <a:buNone/>
              <a:defRPr b="1" sz="1200"/>
            </a:lvl7pPr>
            <a:lvl8pPr indent="-228600" lvl="7" marL="3657600" algn="l">
              <a:lnSpc>
                <a:spcPct val="100000"/>
              </a:lnSpc>
              <a:spcBef>
                <a:spcPts val="750"/>
              </a:spcBef>
              <a:spcAft>
                <a:spcPts val="0"/>
              </a:spcAft>
              <a:buSzPts val="1200"/>
              <a:buNone/>
              <a:defRPr b="1" sz="1200"/>
            </a:lvl8pPr>
            <a:lvl9pPr indent="-228600" lvl="8" marL="4114800" algn="l">
              <a:lnSpc>
                <a:spcPct val="100000"/>
              </a:lnSpc>
              <a:spcBef>
                <a:spcPts val="750"/>
              </a:spcBef>
              <a:spcAft>
                <a:spcPts val="0"/>
              </a:spcAft>
              <a:buSzPts val="1200"/>
              <a:buNone/>
              <a:defRPr b="1" sz="1200"/>
            </a:lvl9pPr>
          </a:lstStyle>
          <a:p/>
        </p:txBody>
      </p:sp>
      <p:sp>
        <p:nvSpPr>
          <p:cNvPr id="45" name="Google Shape;45;p37"/>
          <p:cNvSpPr txBox="1"/>
          <p:nvPr>
            <p:ph idx="2" type="body"/>
          </p:nvPr>
        </p:nvSpPr>
        <p:spPr>
          <a:xfrm>
            <a:off x="457200" y="1423813"/>
            <a:ext cx="4040188" cy="2963466"/>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750"/>
              </a:spcBef>
              <a:spcAft>
                <a:spcPts val="0"/>
              </a:spcAft>
              <a:buSzPts val="2400"/>
              <a:buChar char="•"/>
              <a:defRPr sz="2400"/>
            </a:lvl1pPr>
            <a:lvl2pPr indent="-323850" lvl="1" marL="914400" algn="l">
              <a:lnSpc>
                <a:spcPct val="100000"/>
              </a:lnSpc>
              <a:spcBef>
                <a:spcPts val="750"/>
              </a:spcBef>
              <a:spcAft>
                <a:spcPts val="0"/>
              </a:spcAft>
              <a:buSzPts val="1500"/>
              <a:buChar char="•"/>
              <a:defRPr sz="1500"/>
            </a:lvl2pPr>
            <a:lvl3pPr indent="-314325" lvl="2" marL="1371600" algn="l">
              <a:lnSpc>
                <a:spcPct val="100000"/>
              </a:lnSpc>
              <a:spcBef>
                <a:spcPts val="750"/>
              </a:spcBef>
              <a:spcAft>
                <a:spcPts val="0"/>
              </a:spcAft>
              <a:buSzPts val="1350"/>
              <a:buChar char="•"/>
              <a:defRPr sz="1350"/>
            </a:lvl3pPr>
            <a:lvl4pPr indent="-304800" lvl="3" marL="1828800" algn="l">
              <a:lnSpc>
                <a:spcPct val="100000"/>
              </a:lnSpc>
              <a:spcBef>
                <a:spcPts val="750"/>
              </a:spcBef>
              <a:spcAft>
                <a:spcPts val="0"/>
              </a:spcAft>
              <a:buSzPts val="1200"/>
              <a:buChar char="•"/>
              <a:defRPr sz="1200"/>
            </a:lvl4pPr>
            <a:lvl5pPr indent="-304800" lvl="4" marL="2286000" algn="l">
              <a:lnSpc>
                <a:spcPct val="100000"/>
              </a:lnSpc>
              <a:spcBef>
                <a:spcPts val="750"/>
              </a:spcBef>
              <a:spcAft>
                <a:spcPts val="0"/>
              </a:spcAft>
              <a:buSzPts val="1200"/>
              <a:buChar char="•"/>
              <a:defRPr sz="1200"/>
            </a:lvl5pPr>
            <a:lvl6pPr indent="-304800" lvl="5" marL="2743200" algn="l">
              <a:lnSpc>
                <a:spcPct val="100000"/>
              </a:lnSpc>
              <a:spcBef>
                <a:spcPts val="750"/>
              </a:spcBef>
              <a:spcAft>
                <a:spcPts val="0"/>
              </a:spcAft>
              <a:buSzPts val="1200"/>
              <a:buChar char="•"/>
              <a:defRPr sz="1200"/>
            </a:lvl6pPr>
            <a:lvl7pPr indent="-304800" lvl="6" marL="3200400" algn="l">
              <a:lnSpc>
                <a:spcPct val="100000"/>
              </a:lnSpc>
              <a:spcBef>
                <a:spcPts val="750"/>
              </a:spcBef>
              <a:spcAft>
                <a:spcPts val="0"/>
              </a:spcAft>
              <a:buSzPts val="1200"/>
              <a:buChar char="•"/>
              <a:defRPr sz="1200"/>
            </a:lvl7pPr>
            <a:lvl8pPr indent="-304800" lvl="7" marL="3657600" algn="l">
              <a:lnSpc>
                <a:spcPct val="100000"/>
              </a:lnSpc>
              <a:spcBef>
                <a:spcPts val="750"/>
              </a:spcBef>
              <a:spcAft>
                <a:spcPts val="0"/>
              </a:spcAft>
              <a:buSzPts val="1200"/>
              <a:buChar char="•"/>
              <a:defRPr sz="1200"/>
            </a:lvl8pPr>
            <a:lvl9pPr indent="-304800" lvl="8" marL="4114800" algn="l">
              <a:lnSpc>
                <a:spcPct val="100000"/>
              </a:lnSpc>
              <a:spcBef>
                <a:spcPts val="750"/>
              </a:spcBef>
              <a:spcAft>
                <a:spcPts val="0"/>
              </a:spcAft>
              <a:buSzPts val="1200"/>
              <a:buChar char="•"/>
              <a:defRPr sz="1200"/>
            </a:lvl9pPr>
          </a:lstStyle>
          <a:p/>
        </p:txBody>
      </p:sp>
      <p:sp>
        <p:nvSpPr>
          <p:cNvPr id="46" name="Google Shape;46;p37"/>
          <p:cNvSpPr txBox="1"/>
          <p:nvPr>
            <p:ph idx="3" type="body"/>
          </p:nvPr>
        </p:nvSpPr>
        <p:spPr>
          <a:xfrm>
            <a:off x="4645026" y="943991"/>
            <a:ext cx="4041775" cy="47982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750"/>
              </a:spcBef>
              <a:spcAft>
                <a:spcPts val="0"/>
              </a:spcAft>
              <a:buSzPts val="2400"/>
              <a:buNone/>
              <a:defRPr b="1" sz="2400"/>
            </a:lvl1pPr>
            <a:lvl2pPr indent="-228600" lvl="1" marL="914400" algn="l">
              <a:lnSpc>
                <a:spcPct val="100000"/>
              </a:lnSpc>
              <a:spcBef>
                <a:spcPts val="750"/>
              </a:spcBef>
              <a:spcAft>
                <a:spcPts val="0"/>
              </a:spcAft>
              <a:buSzPts val="1500"/>
              <a:buNone/>
              <a:defRPr b="1" sz="1500"/>
            </a:lvl2pPr>
            <a:lvl3pPr indent="-228600" lvl="2" marL="1371600" algn="l">
              <a:lnSpc>
                <a:spcPct val="100000"/>
              </a:lnSpc>
              <a:spcBef>
                <a:spcPts val="750"/>
              </a:spcBef>
              <a:spcAft>
                <a:spcPts val="0"/>
              </a:spcAft>
              <a:buSzPts val="1350"/>
              <a:buNone/>
              <a:defRPr b="1" sz="1350"/>
            </a:lvl3pPr>
            <a:lvl4pPr indent="-228600" lvl="3" marL="1828800" algn="l">
              <a:lnSpc>
                <a:spcPct val="100000"/>
              </a:lnSpc>
              <a:spcBef>
                <a:spcPts val="750"/>
              </a:spcBef>
              <a:spcAft>
                <a:spcPts val="0"/>
              </a:spcAft>
              <a:buSzPts val="1200"/>
              <a:buNone/>
              <a:defRPr b="1" sz="1200"/>
            </a:lvl4pPr>
            <a:lvl5pPr indent="-228600" lvl="4" marL="2286000" algn="l">
              <a:lnSpc>
                <a:spcPct val="100000"/>
              </a:lnSpc>
              <a:spcBef>
                <a:spcPts val="750"/>
              </a:spcBef>
              <a:spcAft>
                <a:spcPts val="0"/>
              </a:spcAft>
              <a:buSzPts val="1200"/>
              <a:buNone/>
              <a:defRPr b="1" sz="1200"/>
            </a:lvl5pPr>
            <a:lvl6pPr indent="-228600" lvl="5" marL="2743200" algn="l">
              <a:lnSpc>
                <a:spcPct val="100000"/>
              </a:lnSpc>
              <a:spcBef>
                <a:spcPts val="750"/>
              </a:spcBef>
              <a:spcAft>
                <a:spcPts val="0"/>
              </a:spcAft>
              <a:buSzPts val="1200"/>
              <a:buNone/>
              <a:defRPr b="1" sz="1200"/>
            </a:lvl6pPr>
            <a:lvl7pPr indent="-228600" lvl="6" marL="3200400" algn="l">
              <a:lnSpc>
                <a:spcPct val="100000"/>
              </a:lnSpc>
              <a:spcBef>
                <a:spcPts val="750"/>
              </a:spcBef>
              <a:spcAft>
                <a:spcPts val="0"/>
              </a:spcAft>
              <a:buSzPts val="1200"/>
              <a:buNone/>
              <a:defRPr b="1" sz="1200"/>
            </a:lvl7pPr>
            <a:lvl8pPr indent="-228600" lvl="7" marL="3657600" algn="l">
              <a:lnSpc>
                <a:spcPct val="100000"/>
              </a:lnSpc>
              <a:spcBef>
                <a:spcPts val="750"/>
              </a:spcBef>
              <a:spcAft>
                <a:spcPts val="0"/>
              </a:spcAft>
              <a:buSzPts val="1200"/>
              <a:buNone/>
              <a:defRPr b="1" sz="1200"/>
            </a:lvl8pPr>
            <a:lvl9pPr indent="-228600" lvl="8" marL="4114800" algn="l">
              <a:lnSpc>
                <a:spcPct val="100000"/>
              </a:lnSpc>
              <a:spcBef>
                <a:spcPts val="750"/>
              </a:spcBef>
              <a:spcAft>
                <a:spcPts val="0"/>
              </a:spcAft>
              <a:buSzPts val="1200"/>
              <a:buNone/>
              <a:defRPr b="1" sz="1200"/>
            </a:lvl9pPr>
          </a:lstStyle>
          <a:p/>
        </p:txBody>
      </p:sp>
      <p:sp>
        <p:nvSpPr>
          <p:cNvPr id="47" name="Google Shape;47;p37"/>
          <p:cNvSpPr txBox="1"/>
          <p:nvPr>
            <p:ph idx="4" type="body"/>
          </p:nvPr>
        </p:nvSpPr>
        <p:spPr>
          <a:xfrm>
            <a:off x="4645026" y="1423813"/>
            <a:ext cx="4041775" cy="2963466"/>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750"/>
              </a:spcBef>
              <a:spcAft>
                <a:spcPts val="0"/>
              </a:spcAft>
              <a:buSzPts val="2400"/>
              <a:buChar char="•"/>
              <a:defRPr sz="2400"/>
            </a:lvl1pPr>
            <a:lvl2pPr indent="-323850" lvl="1" marL="914400" algn="l">
              <a:lnSpc>
                <a:spcPct val="100000"/>
              </a:lnSpc>
              <a:spcBef>
                <a:spcPts val="750"/>
              </a:spcBef>
              <a:spcAft>
                <a:spcPts val="0"/>
              </a:spcAft>
              <a:buSzPts val="1500"/>
              <a:buChar char="•"/>
              <a:defRPr sz="1500"/>
            </a:lvl2pPr>
            <a:lvl3pPr indent="-314325" lvl="2" marL="1371600" algn="l">
              <a:lnSpc>
                <a:spcPct val="100000"/>
              </a:lnSpc>
              <a:spcBef>
                <a:spcPts val="750"/>
              </a:spcBef>
              <a:spcAft>
                <a:spcPts val="0"/>
              </a:spcAft>
              <a:buSzPts val="1350"/>
              <a:buChar char="•"/>
              <a:defRPr sz="1350"/>
            </a:lvl3pPr>
            <a:lvl4pPr indent="-304800" lvl="3" marL="1828800" algn="l">
              <a:lnSpc>
                <a:spcPct val="100000"/>
              </a:lnSpc>
              <a:spcBef>
                <a:spcPts val="750"/>
              </a:spcBef>
              <a:spcAft>
                <a:spcPts val="0"/>
              </a:spcAft>
              <a:buSzPts val="1200"/>
              <a:buChar char="•"/>
              <a:defRPr sz="1200"/>
            </a:lvl4pPr>
            <a:lvl5pPr indent="-304800" lvl="4" marL="2286000" algn="l">
              <a:lnSpc>
                <a:spcPct val="100000"/>
              </a:lnSpc>
              <a:spcBef>
                <a:spcPts val="750"/>
              </a:spcBef>
              <a:spcAft>
                <a:spcPts val="0"/>
              </a:spcAft>
              <a:buSzPts val="1200"/>
              <a:buChar char="•"/>
              <a:defRPr sz="1200"/>
            </a:lvl5pPr>
            <a:lvl6pPr indent="-304800" lvl="5" marL="2743200" algn="l">
              <a:lnSpc>
                <a:spcPct val="100000"/>
              </a:lnSpc>
              <a:spcBef>
                <a:spcPts val="750"/>
              </a:spcBef>
              <a:spcAft>
                <a:spcPts val="0"/>
              </a:spcAft>
              <a:buSzPts val="1200"/>
              <a:buChar char="•"/>
              <a:defRPr sz="1200"/>
            </a:lvl6pPr>
            <a:lvl7pPr indent="-304800" lvl="6" marL="3200400" algn="l">
              <a:lnSpc>
                <a:spcPct val="100000"/>
              </a:lnSpc>
              <a:spcBef>
                <a:spcPts val="750"/>
              </a:spcBef>
              <a:spcAft>
                <a:spcPts val="0"/>
              </a:spcAft>
              <a:buSzPts val="1200"/>
              <a:buChar char="•"/>
              <a:defRPr sz="1200"/>
            </a:lvl7pPr>
            <a:lvl8pPr indent="-304800" lvl="7" marL="3657600" algn="l">
              <a:lnSpc>
                <a:spcPct val="100000"/>
              </a:lnSpc>
              <a:spcBef>
                <a:spcPts val="750"/>
              </a:spcBef>
              <a:spcAft>
                <a:spcPts val="0"/>
              </a:spcAft>
              <a:buSzPts val="1200"/>
              <a:buChar char="•"/>
              <a:defRPr sz="1200"/>
            </a:lvl8pPr>
            <a:lvl9pPr indent="-304800" lvl="8" marL="4114800" algn="l">
              <a:lnSpc>
                <a:spcPct val="100000"/>
              </a:lnSpc>
              <a:spcBef>
                <a:spcPts val="750"/>
              </a:spcBef>
              <a:spcAft>
                <a:spcPts val="0"/>
              </a:spcAft>
              <a:buSzPts val="1200"/>
              <a:buChar char="•"/>
              <a:defRPr sz="1200"/>
            </a:lvl9pPr>
          </a:lstStyle>
          <a:p/>
        </p:txBody>
      </p:sp>
      <p:cxnSp>
        <p:nvCxnSpPr>
          <p:cNvPr id="48" name="Google Shape;48;p37"/>
          <p:cNvCxnSpPr/>
          <p:nvPr/>
        </p:nvCxnSpPr>
        <p:spPr>
          <a:xfrm>
            <a:off x="277149" y="567452"/>
            <a:ext cx="8577217" cy="0"/>
          </a:xfrm>
          <a:prstGeom prst="straightConnector1">
            <a:avLst/>
          </a:prstGeom>
          <a:noFill/>
          <a:ln cap="flat" cmpd="sng" w="38100">
            <a:solidFill>
              <a:schemeClr val="accent1"/>
            </a:solidFill>
            <a:prstDash val="solid"/>
            <a:miter lim="800000"/>
            <a:headEnd len="med" w="med" type="none"/>
            <a:tailEnd len="med" w="med" type="none"/>
          </a:ln>
        </p:spPr>
      </p:cxnSp>
      <p:sp>
        <p:nvSpPr>
          <p:cNvPr id="49" name="Google Shape;49;p37"/>
          <p:cNvSpPr/>
          <p:nvPr>
            <p:ph idx="12" type="sldNum"/>
          </p:nvPr>
        </p:nvSpPr>
        <p:spPr>
          <a:xfrm>
            <a:off x="8361860" y="4843130"/>
            <a:ext cx="365760" cy="274320"/>
          </a:xfrm>
          <a:prstGeom prst="ellipse">
            <a:avLst/>
          </a:prstGeom>
          <a:no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50" name="Google Shape;50;p37"/>
          <p:cNvSpPr txBox="1"/>
          <p:nvPr>
            <p:ph type="title"/>
          </p:nvPr>
        </p:nvSpPr>
        <p:spPr>
          <a:xfrm>
            <a:off x="277148" y="88822"/>
            <a:ext cx="8043862" cy="478631"/>
          </a:xfrm>
          <a:prstGeom prst="rect">
            <a:avLst/>
          </a:prstGeom>
          <a:noFill/>
          <a:ln>
            <a:noFill/>
          </a:ln>
        </p:spPr>
        <p:txBody>
          <a:bodyPr anchorCtr="0" anchor="ctr" bIns="182875" lIns="182875" spcFirstLastPara="1" rIns="182875" wrap="square" tIns="182875">
            <a:normAutofit/>
          </a:bodyPr>
          <a:lstStyle>
            <a:lvl1pPr lvl="0" algn="l">
              <a:lnSpc>
                <a:spcPct val="90000"/>
              </a:lnSpc>
              <a:spcBef>
                <a:spcPts val="0"/>
              </a:spcBef>
              <a:spcAft>
                <a:spcPts val="0"/>
              </a:spcAft>
              <a:buClr>
                <a:srgbClr val="262626"/>
              </a:buClr>
              <a:buSzPts val="1950"/>
              <a:buFont typeface="Calibri"/>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borders">
  <p:cSld name="Just borders">
    <p:spTree>
      <p:nvGrpSpPr>
        <p:cNvPr id="51" name="Shape 51"/>
        <p:cNvGrpSpPr/>
        <p:nvPr/>
      </p:nvGrpSpPr>
      <p:grpSpPr>
        <a:xfrm>
          <a:off x="0" y="0"/>
          <a:ext cx="0" cy="0"/>
          <a:chOff x="0" y="0"/>
          <a:chExt cx="0" cy="0"/>
        </a:xfrm>
      </p:grpSpPr>
      <p:cxnSp>
        <p:nvCxnSpPr>
          <p:cNvPr id="52" name="Google Shape;52;p38"/>
          <p:cNvCxnSpPr/>
          <p:nvPr/>
        </p:nvCxnSpPr>
        <p:spPr>
          <a:xfrm>
            <a:off x="-37071" y="0"/>
            <a:ext cx="9259587" cy="0"/>
          </a:xfrm>
          <a:prstGeom prst="straightConnector1">
            <a:avLst/>
          </a:prstGeom>
          <a:noFill/>
          <a:ln cap="flat" cmpd="sng" w="76200">
            <a:solidFill>
              <a:schemeClr val="accent1"/>
            </a:solidFill>
            <a:prstDash val="solid"/>
            <a:miter lim="800000"/>
            <a:headEnd len="med" w="med" type="none"/>
            <a:tailEnd len="med" w="med" type="none"/>
          </a:ln>
        </p:spPr>
      </p:cxnSp>
      <p:cxnSp>
        <p:nvCxnSpPr>
          <p:cNvPr id="53" name="Google Shape;53;p38"/>
          <p:cNvCxnSpPr/>
          <p:nvPr/>
        </p:nvCxnSpPr>
        <p:spPr>
          <a:xfrm>
            <a:off x="-57794" y="5143500"/>
            <a:ext cx="9259587" cy="0"/>
          </a:xfrm>
          <a:prstGeom prst="straightConnector1">
            <a:avLst/>
          </a:prstGeom>
          <a:noFill/>
          <a:ln cap="flat" cmpd="sng" w="76200">
            <a:solidFill>
              <a:schemeClr val="accent1"/>
            </a:solidFill>
            <a:prstDash val="solid"/>
            <a:miter lim="800000"/>
            <a:headEnd len="med" w="med" type="none"/>
            <a:tailEnd len="med" w="med" type="none"/>
          </a:ln>
        </p:spPr>
      </p:cxnSp>
      <p:sp>
        <p:nvSpPr>
          <p:cNvPr id="54" name="Google Shape;54;p38"/>
          <p:cNvSpPr/>
          <p:nvPr>
            <p:ph idx="12" type="sldNum"/>
          </p:nvPr>
        </p:nvSpPr>
        <p:spPr>
          <a:xfrm>
            <a:off x="8361860" y="4843130"/>
            <a:ext cx="365760" cy="274320"/>
          </a:xfrm>
          <a:prstGeom prst="ellipse">
            <a:avLst/>
          </a:prstGeom>
          <a:no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rants">
  <p:cSld name="Quadrants">
    <p:spTree>
      <p:nvGrpSpPr>
        <p:cNvPr id="55" name="Shape 55"/>
        <p:cNvGrpSpPr/>
        <p:nvPr/>
      </p:nvGrpSpPr>
      <p:grpSpPr>
        <a:xfrm>
          <a:off x="0" y="0"/>
          <a:ext cx="0" cy="0"/>
          <a:chOff x="0" y="0"/>
          <a:chExt cx="0" cy="0"/>
        </a:xfrm>
      </p:grpSpPr>
      <p:cxnSp>
        <p:nvCxnSpPr>
          <p:cNvPr id="56" name="Google Shape;56;p39"/>
          <p:cNvCxnSpPr/>
          <p:nvPr/>
        </p:nvCxnSpPr>
        <p:spPr>
          <a:xfrm>
            <a:off x="-37071" y="0"/>
            <a:ext cx="9259587" cy="0"/>
          </a:xfrm>
          <a:prstGeom prst="straightConnector1">
            <a:avLst/>
          </a:prstGeom>
          <a:noFill/>
          <a:ln cap="flat" cmpd="sng" w="76200">
            <a:solidFill>
              <a:schemeClr val="accent1"/>
            </a:solidFill>
            <a:prstDash val="solid"/>
            <a:miter lim="800000"/>
            <a:headEnd len="med" w="med" type="none"/>
            <a:tailEnd len="med" w="med" type="none"/>
          </a:ln>
        </p:spPr>
      </p:cxnSp>
      <p:cxnSp>
        <p:nvCxnSpPr>
          <p:cNvPr id="57" name="Google Shape;57;p39"/>
          <p:cNvCxnSpPr/>
          <p:nvPr/>
        </p:nvCxnSpPr>
        <p:spPr>
          <a:xfrm>
            <a:off x="-57794" y="5143500"/>
            <a:ext cx="9259587" cy="0"/>
          </a:xfrm>
          <a:prstGeom prst="straightConnector1">
            <a:avLst/>
          </a:prstGeom>
          <a:noFill/>
          <a:ln cap="flat" cmpd="sng" w="76200">
            <a:solidFill>
              <a:schemeClr val="accent1"/>
            </a:solidFill>
            <a:prstDash val="solid"/>
            <a:miter lim="800000"/>
            <a:headEnd len="med" w="med" type="none"/>
            <a:tailEnd len="med" w="med" type="none"/>
          </a:ln>
        </p:spPr>
      </p:cxnSp>
      <p:sp>
        <p:nvSpPr>
          <p:cNvPr id="58" name="Google Shape;58;p39"/>
          <p:cNvSpPr/>
          <p:nvPr>
            <p:ph idx="2" type="pic"/>
          </p:nvPr>
        </p:nvSpPr>
        <p:spPr>
          <a:xfrm>
            <a:off x="877889" y="573856"/>
            <a:ext cx="3137521" cy="1851254"/>
          </a:xfrm>
          <a:prstGeom prst="rect">
            <a:avLst/>
          </a:prstGeom>
          <a:noFill/>
          <a:ln>
            <a:noFill/>
          </a:ln>
        </p:spPr>
      </p:sp>
      <p:sp>
        <p:nvSpPr>
          <p:cNvPr id="59" name="Google Shape;59;p39"/>
          <p:cNvSpPr/>
          <p:nvPr>
            <p:ph idx="3" type="pic"/>
          </p:nvPr>
        </p:nvSpPr>
        <p:spPr>
          <a:xfrm>
            <a:off x="5204724" y="573856"/>
            <a:ext cx="3137521" cy="1851254"/>
          </a:xfrm>
          <a:prstGeom prst="rect">
            <a:avLst/>
          </a:prstGeom>
          <a:noFill/>
          <a:ln>
            <a:noFill/>
          </a:ln>
        </p:spPr>
      </p:sp>
      <p:sp>
        <p:nvSpPr>
          <p:cNvPr id="60" name="Google Shape;60;p39"/>
          <p:cNvSpPr/>
          <p:nvPr>
            <p:ph idx="4" type="pic"/>
          </p:nvPr>
        </p:nvSpPr>
        <p:spPr>
          <a:xfrm>
            <a:off x="877888" y="2697486"/>
            <a:ext cx="3137521" cy="1851254"/>
          </a:xfrm>
          <a:prstGeom prst="rect">
            <a:avLst/>
          </a:prstGeom>
          <a:noFill/>
          <a:ln>
            <a:noFill/>
          </a:ln>
        </p:spPr>
      </p:sp>
      <p:sp>
        <p:nvSpPr>
          <p:cNvPr id="61" name="Google Shape;61;p39"/>
          <p:cNvSpPr/>
          <p:nvPr>
            <p:ph idx="5" type="pic"/>
          </p:nvPr>
        </p:nvSpPr>
        <p:spPr>
          <a:xfrm>
            <a:off x="5204724" y="2712394"/>
            <a:ext cx="3137521" cy="1851254"/>
          </a:xfrm>
          <a:prstGeom prst="rect">
            <a:avLst/>
          </a:prstGeom>
          <a:noFill/>
          <a:ln>
            <a:noFill/>
          </a:ln>
        </p:spPr>
      </p:sp>
      <p:sp>
        <p:nvSpPr>
          <p:cNvPr id="62" name="Google Shape;62;p39"/>
          <p:cNvSpPr txBox="1"/>
          <p:nvPr>
            <p:ph idx="1" type="body"/>
          </p:nvPr>
        </p:nvSpPr>
        <p:spPr>
          <a:xfrm>
            <a:off x="877819" y="160491"/>
            <a:ext cx="3136900" cy="41295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2400"/>
              <a:buNone/>
              <a:defRPr sz="2400"/>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63" name="Google Shape;63;p39"/>
          <p:cNvSpPr txBox="1"/>
          <p:nvPr>
            <p:ph idx="6" type="body"/>
          </p:nvPr>
        </p:nvSpPr>
        <p:spPr>
          <a:xfrm>
            <a:off x="5205344" y="160491"/>
            <a:ext cx="3136900" cy="41295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2400"/>
              <a:buNone/>
              <a:defRPr sz="2400"/>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64" name="Google Shape;64;p39"/>
          <p:cNvSpPr txBox="1"/>
          <p:nvPr>
            <p:ph idx="7" type="body"/>
          </p:nvPr>
        </p:nvSpPr>
        <p:spPr>
          <a:xfrm>
            <a:off x="877819" y="4570058"/>
            <a:ext cx="3136900" cy="41295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2400"/>
              <a:buNone/>
              <a:defRPr sz="2400"/>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65" name="Google Shape;65;p39"/>
          <p:cNvSpPr txBox="1"/>
          <p:nvPr>
            <p:ph idx="8" type="body"/>
          </p:nvPr>
        </p:nvSpPr>
        <p:spPr>
          <a:xfrm>
            <a:off x="5205344" y="4570058"/>
            <a:ext cx="3136900" cy="41295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2400"/>
              <a:buNone/>
              <a:defRPr sz="2400"/>
            </a:lvl1pPr>
            <a:lvl2pPr indent="-342900" lvl="1" marL="914400" algn="l">
              <a:lnSpc>
                <a:spcPct val="100000"/>
              </a:lnSpc>
              <a:spcBef>
                <a:spcPts val="750"/>
              </a:spcBef>
              <a:spcAft>
                <a:spcPts val="0"/>
              </a:spcAft>
              <a:buSzPts val="1800"/>
              <a:buChar char="•"/>
              <a:defRPr/>
            </a:lvl2pPr>
            <a:lvl3pPr indent="-342900" lvl="2" marL="1371600" algn="l">
              <a:lnSpc>
                <a:spcPct val="100000"/>
              </a:lnSpc>
              <a:spcBef>
                <a:spcPts val="750"/>
              </a:spcBef>
              <a:spcAft>
                <a:spcPts val="0"/>
              </a:spcAft>
              <a:buSzPts val="1800"/>
              <a:buChar char="•"/>
              <a:defRPr/>
            </a:lvl3pPr>
            <a:lvl4pPr indent="-342900" lvl="3" marL="1828800" algn="l">
              <a:lnSpc>
                <a:spcPct val="100000"/>
              </a:lnSpc>
              <a:spcBef>
                <a:spcPts val="750"/>
              </a:spcBef>
              <a:spcAft>
                <a:spcPts val="0"/>
              </a:spcAft>
              <a:buSzPts val="1800"/>
              <a:buChar char="•"/>
              <a:defRPr/>
            </a:lvl4pPr>
            <a:lvl5pPr indent="-342900" lvl="4" marL="2286000" algn="l">
              <a:lnSpc>
                <a:spcPct val="100000"/>
              </a:lnSpc>
              <a:spcBef>
                <a:spcPts val="750"/>
              </a:spcBef>
              <a:spcAft>
                <a:spcPts val="0"/>
              </a:spcAft>
              <a:buSzPts val="1800"/>
              <a:buChar char="•"/>
              <a:defRPr/>
            </a:lvl5pPr>
            <a:lvl6pPr indent="-342900" lvl="5" marL="2743200" algn="l">
              <a:lnSpc>
                <a:spcPct val="100000"/>
              </a:lnSpc>
              <a:spcBef>
                <a:spcPts val="750"/>
              </a:spcBef>
              <a:spcAft>
                <a:spcPts val="0"/>
              </a:spcAft>
              <a:buSzPts val="1800"/>
              <a:buChar char="•"/>
              <a:defRPr/>
            </a:lvl6pPr>
            <a:lvl7pPr indent="-342900" lvl="6" marL="3200400" algn="l">
              <a:lnSpc>
                <a:spcPct val="100000"/>
              </a:lnSpc>
              <a:spcBef>
                <a:spcPts val="750"/>
              </a:spcBef>
              <a:spcAft>
                <a:spcPts val="0"/>
              </a:spcAft>
              <a:buSzPts val="1800"/>
              <a:buChar char="•"/>
              <a:defRPr/>
            </a:lvl7pPr>
            <a:lvl8pPr indent="-342900" lvl="7" marL="3657600" algn="l">
              <a:lnSpc>
                <a:spcPct val="100000"/>
              </a:lnSpc>
              <a:spcBef>
                <a:spcPts val="750"/>
              </a:spcBef>
              <a:spcAft>
                <a:spcPts val="0"/>
              </a:spcAft>
              <a:buSzPts val="1800"/>
              <a:buChar char="•"/>
              <a:defRPr/>
            </a:lvl8pPr>
            <a:lvl9pPr indent="-342900" lvl="8" marL="4114800" algn="l">
              <a:lnSpc>
                <a:spcPct val="100000"/>
              </a:lnSpc>
              <a:spcBef>
                <a:spcPts val="750"/>
              </a:spcBef>
              <a:spcAft>
                <a:spcPts val="0"/>
              </a:spcAft>
              <a:buSzPts val="1800"/>
              <a:buChar char="•"/>
              <a:defRPr/>
            </a:lvl9pPr>
          </a:lstStyle>
          <a:p/>
        </p:txBody>
      </p:sp>
      <p:sp>
        <p:nvSpPr>
          <p:cNvPr id="66" name="Google Shape;66;p39"/>
          <p:cNvSpPr/>
          <p:nvPr>
            <p:ph idx="12" type="sldNum"/>
          </p:nvPr>
        </p:nvSpPr>
        <p:spPr>
          <a:xfrm>
            <a:off x="8361860" y="4843130"/>
            <a:ext cx="365760" cy="274320"/>
          </a:xfrm>
          <a:prstGeom prst="ellipse">
            <a:avLst/>
          </a:prstGeom>
          <a:no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type="picTx">
  <p:cSld name="PICTURE_WITH_CAPTION_TEXT">
    <p:spTree>
      <p:nvGrpSpPr>
        <p:cNvPr id="67" name="Shape 67"/>
        <p:cNvGrpSpPr/>
        <p:nvPr/>
      </p:nvGrpSpPr>
      <p:grpSpPr>
        <a:xfrm>
          <a:off x="0" y="0"/>
          <a:ext cx="0" cy="0"/>
          <a:chOff x="0" y="0"/>
          <a:chExt cx="0" cy="0"/>
        </a:xfrm>
      </p:grpSpPr>
      <p:sp>
        <p:nvSpPr>
          <p:cNvPr id="68" name="Google Shape;68;p40"/>
          <p:cNvSpPr txBox="1"/>
          <p:nvPr>
            <p:ph type="title"/>
          </p:nvPr>
        </p:nvSpPr>
        <p:spPr>
          <a:xfrm>
            <a:off x="1792288" y="3600450"/>
            <a:ext cx="5486400" cy="425054"/>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l">
              <a:lnSpc>
                <a:spcPct val="90000"/>
              </a:lnSpc>
              <a:spcBef>
                <a:spcPts val="0"/>
              </a:spcBef>
              <a:spcAft>
                <a:spcPts val="0"/>
              </a:spcAft>
              <a:buClr>
                <a:srgbClr val="262626"/>
              </a:buClr>
              <a:buSzPts val="1500"/>
              <a:buFont typeface="Calibri"/>
              <a:buNone/>
              <a:defRPr b="1" sz="15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40"/>
          <p:cNvSpPr/>
          <p:nvPr>
            <p:ph idx="2" type="pic"/>
          </p:nvPr>
        </p:nvSpPr>
        <p:spPr>
          <a:xfrm>
            <a:off x="1792288" y="459581"/>
            <a:ext cx="5486400" cy="3086100"/>
          </a:xfrm>
          <a:prstGeom prst="rect">
            <a:avLst/>
          </a:prstGeom>
          <a:noFill/>
          <a:ln>
            <a:noFill/>
          </a:ln>
        </p:spPr>
      </p:sp>
      <p:sp>
        <p:nvSpPr>
          <p:cNvPr id="70" name="Google Shape;70;p40"/>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750"/>
              </a:spcBef>
              <a:spcAft>
                <a:spcPts val="0"/>
              </a:spcAft>
              <a:buSzPts val="1050"/>
              <a:buNone/>
              <a:defRPr sz="1050"/>
            </a:lvl1pPr>
            <a:lvl2pPr indent="-228600" lvl="1" marL="914400" algn="l">
              <a:lnSpc>
                <a:spcPct val="100000"/>
              </a:lnSpc>
              <a:spcBef>
                <a:spcPts val="750"/>
              </a:spcBef>
              <a:spcAft>
                <a:spcPts val="0"/>
              </a:spcAft>
              <a:buSzPts val="900"/>
              <a:buNone/>
              <a:defRPr sz="900"/>
            </a:lvl2pPr>
            <a:lvl3pPr indent="-228600" lvl="2" marL="1371600" algn="l">
              <a:lnSpc>
                <a:spcPct val="100000"/>
              </a:lnSpc>
              <a:spcBef>
                <a:spcPts val="750"/>
              </a:spcBef>
              <a:spcAft>
                <a:spcPts val="0"/>
              </a:spcAft>
              <a:buSzPts val="750"/>
              <a:buNone/>
              <a:defRPr sz="750"/>
            </a:lvl3pPr>
            <a:lvl4pPr indent="-228600" lvl="3" marL="1828800" algn="l">
              <a:lnSpc>
                <a:spcPct val="100000"/>
              </a:lnSpc>
              <a:spcBef>
                <a:spcPts val="750"/>
              </a:spcBef>
              <a:spcAft>
                <a:spcPts val="0"/>
              </a:spcAft>
              <a:buSzPts val="675"/>
              <a:buNone/>
              <a:defRPr sz="675"/>
            </a:lvl4pPr>
            <a:lvl5pPr indent="-228600" lvl="4" marL="2286000" algn="l">
              <a:lnSpc>
                <a:spcPct val="100000"/>
              </a:lnSpc>
              <a:spcBef>
                <a:spcPts val="750"/>
              </a:spcBef>
              <a:spcAft>
                <a:spcPts val="0"/>
              </a:spcAft>
              <a:buSzPts val="675"/>
              <a:buNone/>
              <a:defRPr sz="675"/>
            </a:lvl5pPr>
            <a:lvl6pPr indent="-228600" lvl="5" marL="2743200" algn="l">
              <a:lnSpc>
                <a:spcPct val="100000"/>
              </a:lnSpc>
              <a:spcBef>
                <a:spcPts val="750"/>
              </a:spcBef>
              <a:spcAft>
                <a:spcPts val="0"/>
              </a:spcAft>
              <a:buSzPts val="675"/>
              <a:buNone/>
              <a:defRPr sz="675"/>
            </a:lvl6pPr>
            <a:lvl7pPr indent="-228600" lvl="6" marL="3200400" algn="l">
              <a:lnSpc>
                <a:spcPct val="100000"/>
              </a:lnSpc>
              <a:spcBef>
                <a:spcPts val="750"/>
              </a:spcBef>
              <a:spcAft>
                <a:spcPts val="0"/>
              </a:spcAft>
              <a:buSzPts val="675"/>
              <a:buNone/>
              <a:defRPr sz="675"/>
            </a:lvl7pPr>
            <a:lvl8pPr indent="-228600" lvl="7" marL="3657600" algn="l">
              <a:lnSpc>
                <a:spcPct val="100000"/>
              </a:lnSpc>
              <a:spcBef>
                <a:spcPts val="750"/>
              </a:spcBef>
              <a:spcAft>
                <a:spcPts val="0"/>
              </a:spcAft>
              <a:buSzPts val="675"/>
              <a:buNone/>
              <a:defRPr sz="675"/>
            </a:lvl8pPr>
            <a:lvl9pPr indent="-228600" lvl="8" marL="4114800" algn="l">
              <a:lnSpc>
                <a:spcPct val="100000"/>
              </a:lnSpc>
              <a:spcBef>
                <a:spcPts val="750"/>
              </a:spcBef>
              <a:spcAft>
                <a:spcPts val="0"/>
              </a:spcAft>
              <a:buSzPts val="675"/>
              <a:buNone/>
              <a:defRPr sz="675"/>
            </a:lvl9pPr>
          </a:lstStyle>
          <a:p/>
        </p:txBody>
      </p:sp>
      <p:cxnSp>
        <p:nvCxnSpPr>
          <p:cNvPr id="71" name="Google Shape;71;p40"/>
          <p:cNvCxnSpPr/>
          <p:nvPr/>
        </p:nvCxnSpPr>
        <p:spPr>
          <a:xfrm>
            <a:off x="-37071" y="0"/>
            <a:ext cx="9259587" cy="0"/>
          </a:xfrm>
          <a:prstGeom prst="straightConnector1">
            <a:avLst/>
          </a:prstGeom>
          <a:noFill/>
          <a:ln cap="flat" cmpd="sng" w="76200">
            <a:solidFill>
              <a:schemeClr val="accent1"/>
            </a:solidFill>
            <a:prstDash val="solid"/>
            <a:miter lim="800000"/>
            <a:headEnd len="med" w="med" type="none"/>
            <a:tailEnd len="med" w="med" type="none"/>
          </a:ln>
        </p:spPr>
      </p:cxnSp>
      <p:cxnSp>
        <p:nvCxnSpPr>
          <p:cNvPr id="72" name="Google Shape;72;p40"/>
          <p:cNvCxnSpPr/>
          <p:nvPr/>
        </p:nvCxnSpPr>
        <p:spPr>
          <a:xfrm>
            <a:off x="-57794" y="5143500"/>
            <a:ext cx="9259587" cy="0"/>
          </a:xfrm>
          <a:prstGeom prst="straightConnector1">
            <a:avLst/>
          </a:prstGeom>
          <a:noFill/>
          <a:ln cap="flat" cmpd="sng" w="76200">
            <a:solidFill>
              <a:schemeClr val="accent1"/>
            </a:solidFill>
            <a:prstDash val="solid"/>
            <a:miter lim="800000"/>
            <a:headEnd len="med" w="med" type="none"/>
            <a:tailEnd len="med" w="med" type="none"/>
          </a:ln>
        </p:spPr>
      </p:cxnSp>
      <p:sp>
        <p:nvSpPr>
          <p:cNvPr id="73" name="Google Shape;73;p40"/>
          <p:cNvSpPr/>
          <p:nvPr>
            <p:ph idx="12" type="sldNum"/>
          </p:nvPr>
        </p:nvSpPr>
        <p:spPr>
          <a:xfrm>
            <a:off x="8361860" y="4843130"/>
            <a:ext cx="365760" cy="274320"/>
          </a:xfrm>
          <a:prstGeom prst="ellipse">
            <a:avLst/>
          </a:prstGeom>
          <a:no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image" Target="../media/image1.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5" Type="http://schemas.openxmlformats.org/officeDocument/2006/relationships/slideLayout" Target="../slideLayouts/slideLayout20.xml"/><Relationship Id="rId6" Type="http://schemas.openxmlformats.org/officeDocument/2006/relationships/slideLayout" Target="../slideLayouts/slideLayout21.xml"/><Relationship Id="rId18" Type="http://schemas.openxmlformats.org/officeDocument/2006/relationships/theme" Target="../theme/theme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 name="Shape 9"/>
        <p:cNvGrpSpPr/>
        <p:nvPr/>
      </p:nvGrpSpPr>
      <p:grpSpPr>
        <a:xfrm>
          <a:off x="0" y="0"/>
          <a:ext cx="0" cy="0"/>
          <a:chOff x="0" y="0"/>
          <a:chExt cx="0" cy="0"/>
        </a:xfrm>
      </p:grpSpPr>
      <p:sp>
        <p:nvSpPr>
          <p:cNvPr id="10" name="Google Shape;10;p31"/>
          <p:cNvSpPr txBox="1"/>
          <p:nvPr>
            <p:ph type="title"/>
          </p:nvPr>
        </p:nvSpPr>
        <p:spPr>
          <a:xfrm>
            <a:off x="1606046" y="723519"/>
            <a:ext cx="5937755" cy="89154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1950"/>
              <a:buFont typeface="Calibri"/>
              <a:buNone/>
              <a:defRPr b="0" i="0" sz="1950" u="none" cap="none" strike="noStrik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1"/>
          <p:cNvSpPr txBox="1"/>
          <p:nvPr>
            <p:ph idx="1" type="body"/>
          </p:nvPr>
        </p:nvSpPr>
        <p:spPr>
          <a:xfrm>
            <a:off x="1606046" y="1978534"/>
            <a:ext cx="5937755" cy="2326487"/>
          </a:xfrm>
          <a:prstGeom prst="rect">
            <a:avLst/>
          </a:prstGeom>
          <a:noFill/>
          <a:ln>
            <a:noFill/>
          </a:ln>
        </p:spPr>
        <p:txBody>
          <a:bodyPr anchorCtr="0" anchor="t" bIns="45700" lIns="91425" spcFirstLastPara="1" rIns="91425" wrap="square" tIns="45700">
            <a:normAutofit/>
          </a:bodyPr>
          <a:lstStyle>
            <a:lvl1pPr indent="-314325" lvl="0" marL="457200" marR="0" rtl="0" algn="l">
              <a:lnSpc>
                <a:spcPct val="100000"/>
              </a:lnSpc>
              <a:spcBef>
                <a:spcPts val="750"/>
              </a:spcBef>
              <a:spcAft>
                <a:spcPts val="0"/>
              </a:spcAft>
              <a:buClr>
                <a:schemeClr val="accent2"/>
              </a:buClr>
              <a:buSzPts val="1350"/>
              <a:buFont typeface="Arial"/>
              <a:buChar char="•"/>
              <a:defRPr b="0" i="0" sz="1350" u="none" cap="none" strike="noStrike">
                <a:solidFill>
                  <a:srgbClr val="262626"/>
                </a:solidFill>
                <a:latin typeface="Calibri"/>
                <a:ea typeface="Calibri"/>
                <a:cs typeface="Calibri"/>
                <a:sym typeface="Calibri"/>
              </a:defRPr>
            </a:lvl1pPr>
            <a:lvl2pPr indent="-304800" lvl="1" marL="914400" marR="0" rtl="0" algn="l">
              <a:lnSpc>
                <a:spcPct val="100000"/>
              </a:lnSpc>
              <a:spcBef>
                <a:spcPts val="750"/>
              </a:spcBef>
              <a:spcAft>
                <a:spcPts val="0"/>
              </a:spcAft>
              <a:buClr>
                <a:schemeClr val="accent2"/>
              </a:buClr>
              <a:buSzPts val="1200"/>
              <a:buFont typeface="Arial"/>
              <a:buChar char="•"/>
              <a:defRPr b="0" i="0" sz="1200" u="none" cap="none" strike="noStrike">
                <a:solidFill>
                  <a:srgbClr val="262626"/>
                </a:solidFill>
                <a:latin typeface="Calibri"/>
                <a:ea typeface="Calibri"/>
                <a:cs typeface="Calibri"/>
                <a:sym typeface="Calibri"/>
              </a:defRPr>
            </a:lvl2pPr>
            <a:lvl3pPr indent="-304800" lvl="2" marL="1371600" marR="0" rtl="0" algn="l">
              <a:lnSpc>
                <a:spcPct val="100000"/>
              </a:lnSpc>
              <a:spcBef>
                <a:spcPts val="750"/>
              </a:spcBef>
              <a:spcAft>
                <a:spcPts val="0"/>
              </a:spcAft>
              <a:buClr>
                <a:schemeClr val="accent2"/>
              </a:buClr>
              <a:buSzPts val="1200"/>
              <a:buFont typeface="Arial"/>
              <a:buChar char="•"/>
              <a:defRPr b="0" i="0" sz="1200" u="none" cap="none" strike="noStrike">
                <a:solidFill>
                  <a:srgbClr val="262626"/>
                </a:solidFill>
                <a:latin typeface="Calibri"/>
                <a:ea typeface="Calibri"/>
                <a:cs typeface="Calibri"/>
                <a:sym typeface="Calibri"/>
              </a:defRPr>
            </a:lvl3pPr>
            <a:lvl4pPr indent="-304800" lvl="3" marL="1828800" marR="0" rtl="0" algn="l">
              <a:lnSpc>
                <a:spcPct val="100000"/>
              </a:lnSpc>
              <a:spcBef>
                <a:spcPts val="750"/>
              </a:spcBef>
              <a:spcAft>
                <a:spcPts val="0"/>
              </a:spcAft>
              <a:buClr>
                <a:schemeClr val="accent2"/>
              </a:buClr>
              <a:buSzPts val="1200"/>
              <a:buFont typeface="Arial"/>
              <a:buChar char="•"/>
              <a:defRPr b="0" i="0" sz="1200" u="none" cap="none" strike="noStrike">
                <a:solidFill>
                  <a:srgbClr val="262626"/>
                </a:solidFill>
                <a:latin typeface="Calibri"/>
                <a:ea typeface="Calibri"/>
                <a:cs typeface="Calibri"/>
                <a:sym typeface="Calibri"/>
              </a:defRPr>
            </a:lvl4pPr>
            <a:lvl5pPr indent="-304800" lvl="4" marL="2286000" marR="0" rtl="0" algn="l">
              <a:lnSpc>
                <a:spcPct val="100000"/>
              </a:lnSpc>
              <a:spcBef>
                <a:spcPts val="750"/>
              </a:spcBef>
              <a:spcAft>
                <a:spcPts val="0"/>
              </a:spcAft>
              <a:buClr>
                <a:schemeClr val="accent2"/>
              </a:buClr>
              <a:buSzPts val="1200"/>
              <a:buFont typeface="Arial"/>
              <a:buChar char="•"/>
              <a:defRPr b="0" i="0" sz="1200" u="none" cap="none" strike="noStrike">
                <a:solidFill>
                  <a:srgbClr val="262626"/>
                </a:solidFill>
                <a:latin typeface="Calibri"/>
                <a:ea typeface="Calibri"/>
                <a:cs typeface="Calibri"/>
                <a:sym typeface="Calibri"/>
              </a:defRPr>
            </a:lvl5pPr>
            <a:lvl6pPr indent="-304800" lvl="5" marL="2743200" marR="0" rtl="0" algn="l">
              <a:lnSpc>
                <a:spcPct val="100000"/>
              </a:lnSpc>
              <a:spcBef>
                <a:spcPts val="750"/>
              </a:spcBef>
              <a:spcAft>
                <a:spcPts val="0"/>
              </a:spcAft>
              <a:buClr>
                <a:schemeClr val="accent2"/>
              </a:buClr>
              <a:buSzPts val="1200"/>
              <a:buFont typeface="Arial"/>
              <a:buChar char="•"/>
              <a:defRPr b="0" i="0" sz="1200" u="none" cap="none" strike="noStrike">
                <a:solidFill>
                  <a:schemeClr val="dk1"/>
                </a:solidFill>
                <a:latin typeface="Calibri"/>
                <a:ea typeface="Calibri"/>
                <a:cs typeface="Calibri"/>
                <a:sym typeface="Calibri"/>
              </a:defRPr>
            </a:lvl6pPr>
            <a:lvl7pPr indent="-304800" lvl="6" marL="3200400" marR="0" rtl="0" algn="l">
              <a:lnSpc>
                <a:spcPct val="100000"/>
              </a:lnSpc>
              <a:spcBef>
                <a:spcPts val="750"/>
              </a:spcBef>
              <a:spcAft>
                <a:spcPts val="0"/>
              </a:spcAft>
              <a:buClr>
                <a:schemeClr val="accent2"/>
              </a:buClr>
              <a:buSzPts val="1200"/>
              <a:buFont typeface="Arial"/>
              <a:buChar char="•"/>
              <a:defRPr b="0" i="0" sz="1200" u="none" cap="none" strike="noStrike">
                <a:solidFill>
                  <a:schemeClr val="dk1"/>
                </a:solidFill>
                <a:latin typeface="Calibri"/>
                <a:ea typeface="Calibri"/>
                <a:cs typeface="Calibri"/>
                <a:sym typeface="Calibri"/>
              </a:defRPr>
            </a:lvl7pPr>
            <a:lvl8pPr indent="-304800" lvl="7" marL="3657600" marR="0" rtl="0" algn="l">
              <a:lnSpc>
                <a:spcPct val="100000"/>
              </a:lnSpc>
              <a:spcBef>
                <a:spcPts val="750"/>
              </a:spcBef>
              <a:spcAft>
                <a:spcPts val="0"/>
              </a:spcAft>
              <a:buClr>
                <a:schemeClr val="accent2"/>
              </a:buClr>
              <a:buSzPts val="1200"/>
              <a:buFont typeface="Arial"/>
              <a:buChar char="•"/>
              <a:defRPr b="0" i="0" sz="1200" u="none" cap="none" strike="noStrike">
                <a:solidFill>
                  <a:schemeClr val="dk1"/>
                </a:solidFill>
                <a:latin typeface="Calibri"/>
                <a:ea typeface="Calibri"/>
                <a:cs typeface="Calibri"/>
                <a:sym typeface="Calibri"/>
              </a:defRPr>
            </a:lvl8pPr>
            <a:lvl9pPr indent="-304800" lvl="8" marL="4114800" marR="0" rtl="0" algn="l">
              <a:lnSpc>
                <a:spcPct val="100000"/>
              </a:lnSpc>
              <a:spcBef>
                <a:spcPts val="750"/>
              </a:spcBef>
              <a:spcAft>
                <a:spcPts val="0"/>
              </a:spcAft>
              <a:buClr>
                <a:schemeClr val="accent2"/>
              </a:buClr>
              <a:buSzPts val="1200"/>
              <a:buFont typeface="Arial"/>
              <a:buChar char="•"/>
              <a:defRPr b="0" i="0" sz="1200" u="none" cap="none" strike="noStrike">
                <a:solidFill>
                  <a:schemeClr val="dk1"/>
                </a:solidFill>
                <a:latin typeface="Calibri"/>
                <a:ea typeface="Calibri"/>
                <a:cs typeface="Calibri"/>
                <a:sym typeface="Calibri"/>
              </a:defRPr>
            </a:lvl9pPr>
          </a:lstStyle>
          <a:p/>
        </p:txBody>
      </p:sp>
      <p:sp>
        <p:nvSpPr>
          <p:cNvPr id="12" name="Google Shape;12;p31"/>
          <p:cNvSpPr/>
          <p:nvPr>
            <p:ph idx="12" type="sldNum"/>
          </p:nvPr>
        </p:nvSpPr>
        <p:spPr>
          <a:xfrm>
            <a:off x="8361860" y="4843130"/>
            <a:ext cx="365760" cy="274320"/>
          </a:xfrm>
          <a:prstGeom prst="ellipse">
            <a:avLst/>
          </a:prstGeom>
          <a:noFill/>
          <a:ln>
            <a:noFill/>
          </a:ln>
        </p:spPr>
        <p:txBody>
          <a:bodyPr anchorCtr="0" anchor="ctr" bIns="45700" lIns="18275" spcFirstLastPara="1" rIns="18275" wrap="square" tIns="45700">
            <a:noAutofit/>
          </a:bodyPr>
          <a:lstStyle>
            <a:lvl1pPr indent="0" lvl="0" marL="0" marR="0" rtl="0" algn="ctr">
              <a:spcBef>
                <a:spcPts val="0"/>
              </a:spcBef>
              <a:buNone/>
              <a:defRPr b="1" i="0" sz="750" u="none" cap="none" strike="noStrike">
                <a:solidFill>
                  <a:schemeClr val="lt1"/>
                </a:solidFill>
                <a:latin typeface="Calibri"/>
                <a:ea typeface="Calibri"/>
                <a:cs typeface="Calibri"/>
                <a:sym typeface="Calibri"/>
              </a:defRPr>
            </a:lvl1pPr>
            <a:lvl2pPr indent="0" lvl="1" marL="0" marR="0" rtl="0" algn="ctr">
              <a:spcBef>
                <a:spcPts val="0"/>
              </a:spcBef>
              <a:buNone/>
              <a:defRPr b="1" i="0" sz="750" u="none" cap="none" strike="noStrike">
                <a:solidFill>
                  <a:schemeClr val="lt1"/>
                </a:solidFill>
                <a:latin typeface="Calibri"/>
                <a:ea typeface="Calibri"/>
                <a:cs typeface="Calibri"/>
                <a:sym typeface="Calibri"/>
              </a:defRPr>
            </a:lvl2pPr>
            <a:lvl3pPr indent="0" lvl="2" marL="0" marR="0" rtl="0" algn="ctr">
              <a:spcBef>
                <a:spcPts val="0"/>
              </a:spcBef>
              <a:buNone/>
              <a:defRPr b="1" i="0" sz="750" u="none" cap="none" strike="noStrike">
                <a:solidFill>
                  <a:schemeClr val="lt1"/>
                </a:solidFill>
                <a:latin typeface="Calibri"/>
                <a:ea typeface="Calibri"/>
                <a:cs typeface="Calibri"/>
                <a:sym typeface="Calibri"/>
              </a:defRPr>
            </a:lvl3pPr>
            <a:lvl4pPr indent="0" lvl="3" marL="0" marR="0" rtl="0" algn="ctr">
              <a:spcBef>
                <a:spcPts val="0"/>
              </a:spcBef>
              <a:buNone/>
              <a:defRPr b="1" i="0" sz="750" u="none" cap="none" strike="noStrike">
                <a:solidFill>
                  <a:schemeClr val="lt1"/>
                </a:solidFill>
                <a:latin typeface="Calibri"/>
                <a:ea typeface="Calibri"/>
                <a:cs typeface="Calibri"/>
                <a:sym typeface="Calibri"/>
              </a:defRPr>
            </a:lvl4pPr>
            <a:lvl5pPr indent="0" lvl="4" marL="0" marR="0" rtl="0" algn="ctr">
              <a:spcBef>
                <a:spcPts val="0"/>
              </a:spcBef>
              <a:buNone/>
              <a:defRPr b="1" i="0" sz="750" u="none" cap="none" strike="noStrike">
                <a:solidFill>
                  <a:schemeClr val="lt1"/>
                </a:solidFill>
                <a:latin typeface="Calibri"/>
                <a:ea typeface="Calibri"/>
                <a:cs typeface="Calibri"/>
                <a:sym typeface="Calibri"/>
              </a:defRPr>
            </a:lvl5pPr>
            <a:lvl6pPr indent="0" lvl="5" marL="0" marR="0" rtl="0" algn="ctr">
              <a:spcBef>
                <a:spcPts val="0"/>
              </a:spcBef>
              <a:buNone/>
              <a:defRPr b="1" i="0" sz="750" u="none" cap="none" strike="noStrike">
                <a:solidFill>
                  <a:schemeClr val="lt1"/>
                </a:solidFill>
                <a:latin typeface="Calibri"/>
                <a:ea typeface="Calibri"/>
                <a:cs typeface="Calibri"/>
                <a:sym typeface="Calibri"/>
              </a:defRPr>
            </a:lvl6pPr>
            <a:lvl7pPr indent="0" lvl="6" marL="0" marR="0" rtl="0" algn="ctr">
              <a:spcBef>
                <a:spcPts val="0"/>
              </a:spcBef>
              <a:buNone/>
              <a:defRPr b="1" i="0" sz="750" u="none" cap="none" strike="noStrike">
                <a:solidFill>
                  <a:schemeClr val="lt1"/>
                </a:solidFill>
                <a:latin typeface="Calibri"/>
                <a:ea typeface="Calibri"/>
                <a:cs typeface="Calibri"/>
                <a:sym typeface="Calibri"/>
              </a:defRPr>
            </a:lvl7pPr>
            <a:lvl8pPr indent="0" lvl="7" marL="0" marR="0" rtl="0" algn="ctr">
              <a:spcBef>
                <a:spcPts val="0"/>
              </a:spcBef>
              <a:buNone/>
              <a:defRPr b="1" i="0" sz="750" u="none" cap="none" strike="noStrike">
                <a:solidFill>
                  <a:schemeClr val="lt1"/>
                </a:solidFill>
                <a:latin typeface="Calibri"/>
                <a:ea typeface="Calibri"/>
                <a:cs typeface="Calibri"/>
                <a:sym typeface="Calibri"/>
              </a:defRPr>
            </a:lvl8pPr>
            <a:lvl9pPr indent="0" lvl="8" marL="0" marR="0" rtl="0" algn="ctr">
              <a:spcBef>
                <a:spcPts val="0"/>
              </a:spcBef>
              <a:buNone/>
              <a:defRPr b="1" i="0" sz="75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descr="A close up of a sign&#10;&#10;Description automatically generated" id="13" name="Google Shape;13;p31"/>
          <p:cNvPicPr preferRelativeResize="0"/>
          <p:nvPr/>
        </p:nvPicPr>
        <p:blipFill rotWithShape="1">
          <a:blip r:embed="rId1">
            <a:alphaModFix/>
          </a:blip>
          <a:srcRect b="0" l="0" r="0" t="0"/>
          <a:stretch/>
        </p:blipFill>
        <p:spPr>
          <a:xfrm>
            <a:off x="8746671" y="4921687"/>
            <a:ext cx="292555" cy="11720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28" name="Shape 128"/>
        <p:cNvGrpSpPr/>
        <p:nvPr/>
      </p:nvGrpSpPr>
      <p:grpSpPr>
        <a:xfrm>
          <a:off x="0" y="0"/>
          <a:ext cx="0" cy="0"/>
          <a:chOff x="0" y="0"/>
          <a:chExt cx="0" cy="0"/>
        </a:xfrm>
      </p:grpSpPr>
      <p:sp>
        <p:nvSpPr>
          <p:cNvPr id="129" name="Google Shape;129;g5505122360270894_183"/>
          <p:cNvSpPr txBox="1"/>
          <p:nvPr>
            <p:ph type="title"/>
          </p:nvPr>
        </p:nvSpPr>
        <p:spPr>
          <a:xfrm>
            <a:off x="1606045" y="723519"/>
            <a:ext cx="5937900" cy="8916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600"/>
              <a:buFont typeface="Calibri"/>
              <a:buNone/>
              <a:defRPr b="0" i="0" sz="2600" u="none" cap="none" strike="noStrike">
                <a:solidFill>
                  <a:srgbClr val="262626"/>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0" name="Google Shape;130;g5505122360270894_183"/>
          <p:cNvSpPr txBox="1"/>
          <p:nvPr>
            <p:ph idx="1" type="body"/>
          </p:nvPr>
        </p:nvSpPr>
        <p:spPr>
          <a:xfrm>
            <a:off x="1606045" y="1978534"/>
            <a:ext cx="5937900" cy="23265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Calibri"/>
                <a:ea typeface="Calibri"/>
                <a:cs typeface="Calibri"/>
                <a:sym typeface="Calibri"/>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libri"/>
                <a:ea typeface="Calibri"/>
                <a:cs typeface="Calibri"/>
                <a:sym typeface="Calibri"/>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libri"/>
                <a:ea typeface="Calibri"/>
                <a:cs typeface="Calibri"/>
                <a:sym typeface="Calibri"/>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libri"/>
                <a:ea typeface="Calibri"/>
                <a:cs typeface="Calibri"/>
                <a:sym typeface="Calibri"/>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Calibri"/>
                <a:ea typeface="Calibri"/>
                <a:cs typeface="Calibri"/>
                <a:sym typeface="Calibri"/>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31" name="Google Shape;131;g5505122360270894_183"/>
          <p:cNvSpPr/>
          <p:nvPr>
            <p:ph idx="12" type="sldNum"/>
          </p:nvPr>
        </p:nvSpPr>
        <p:spPr>
          <a:xfrm>
            <a:off x="8361860" y="4843130"/>
            <a:ext cx="365700" cy="274200"/>
          </a:xfrm>
          <a:prstGeom prst="ellipse">
            <a:avLst/>
          </a:prstGeom>
          <a:no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descr="A close up of a sign&#10;&#10;Description automatically generated" id="132" name="Google Shape;132;g5505122360270894_183"/>
          <p:cNvPicPr preferRelativeResize="0"/>
          <p:nvPr/>
        </p:nvPicPr>
        <p:blipFill rotWithShape="1">
          <a:blip r:embed="rId1">
            <a:alphaModFix/>
          </a:blip>
          <a:srcRect b="0" l="0" r="0" t="0"/>
          <a:stretch/>
        </p:blipFill>
        <p:spPr>
          <a:xfrm>
            <a:off x="8746670" y="4921687"/>
            <a:ext cx="219417" cy="11720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s/_rels/slide1.xml.rels><?xml version="1.0" encoding="UTF-8" standalone="yes"?><Relationships xmlns="http://schemas.openxmlformats.org/package/2006/relationships"><Relationship Id="rId11" Type="http://schemas.openxmlformats.org/officeDocument/2006/relationships/image" Target="../media/image15.jpg"/><Relationship Id="rId10" Type="http://schemas.openxmlformats.org/officeDocument/2006/relationships/image" Target="../media/image21.png"/><Relationship Id="rId13" Type="http://schemas.openxmlformats.org/officeDocument/2006/relationships/image" Target="../media/image19.png"/><Relationship Id="rId12" Type="http://schemas.openxmlformats.org/officeDocument/2006/relationships/image" Target="../media/image12.png"/><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5.png"/><Relationship Id="rId9" Type="http://schemas.openxmlformats.org/officeDocument/2006/relationships/image" Target="../media/image16.jpg"/><Relationship Id="rId15" Type="http://schemas.openxmlformats.org/officeDocument/2006/relationships/image" Target="../media/image20.jpg"/><Relationship Id="rId14" Type="http://schemas.openxmlformats.org/officeDocument/2006/relationships/image" Target="../media/image18.jpg"/><Relationship Id="rId17" Type="http://schemas.openxmlformats.org/officeDocument/2006/relationships/image" Target="../media/image57.png"/><Relationship Id="rId16" Type="http://schemas.openxmlformats.org/officeDocument/2006/relationships/image" Target="../media/image68.jpg"/><Relationship Id="rId5" Type="http://schemas.openxmlformats.org/officeDocument/2006/relationships/image" Target="../media/image10.png"/><Relationship Id="rId6" Type="http://schemas.openxmlformats.org/officeDocument/2006/relationships/image" Target="../media/image28.jpg"/><Relationship Id="rId7" Type="http://schemas.openxmlformats.org/officeDocument/2006/relationships/image" Target="../media/image41.png"/><Relationship Id="rId8"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2.xml"/><Relationship Id="rId4" Type="http://schemas.openxmlformats.org/officeDocument/2006/relationships/image" Target="../media/image40.png"/><Relationship Id="rId5"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3.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comments" Target="../comments/comment5.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comments" Target="../comments/comment6.xml"/><Relationship Id="rId4" Type="http://schemas.openxmlformats.org/officeDocument/2006/relationships/image" Target="../media/image49.png"/><Relationship Id="rId5" Type="http://schemas.openxmlformats.org/officeDocument/2006/relationships/hyperlink" Target="mailto:jiang784@purdue.edu" TargetMode="External"/><Relationship Id="rId6" Type="http://schemas.openxmlformats.org/officeDocument/2006/relationships/image" Target="../media/image52.png"/><Relationship Id="rId7"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50.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23.png"/><Relationship Id="rId6"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3.png"/><Relationship Id="rId7" Type="http://schemas.openxmlformats.org/officeDocument/2006/relationships/image" Target="../media/image37.png"/><Relationship Id="rId8"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38.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67.png"/><Relationship Id="rId4" Type="http://schemas.openxmlformats.org/officeDocument/2006/relationships/image" Target="../media/image35.jpg"/><Relationship Id="rId5" Type="http://schemas.openxmlformats.org/officeDocument/2006/relationships/image" Target="../media/image39.png"/><Relationship Id="rId6" Type="http://schemas.openxmlformats.org/officeDocument/2006/relationships/image" Target="../media/image29.png"/><Relationship Id="rId7" Type="http://schemas.openxmlformats.org/officeDocument/2006/relationships/image" Target="../media/image46.png"/><Relationship Id="rId8"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5505122360270894_151"/>
          <p:cNvSpPr txBox="1"/>
          <p:nvPr>
            <p:ph type="ctrTitle"/>
          </p:nvPr>
        </p:nvSpPr>
        <p:spPr>
          <a:xfrm>
            <a:off x="50" y="43900"/>
            <a:ext cx="9144000" cy="1261800"/>
          </a:xfrm>
          <a:prstGeom prst="rect">
            <a:avLst/>
          </a:prstGeom>
          <a:solidFill>
            <a:srgbClr val="FFFFFF"/>
          </a:solidFill>
          <a:ln>
            <a:noFill/>
          </a:ln>
        </p:spPr>
        <p:txBody>
          <a:bodyPr anchorCtr="0" anchor="ctr" bIns="137150" lIns="137150" spcFirstLastPara="1" rIns="137150" wrap="square" tIns="137150">
            <a:noAutofit/>
          </a:bodyPr>
          <a:lstStyle/>
          <a:p>
            <a:pPr indent="0" lvl="0" marL="0" rtl="0" algn="ctr">
              <a:spcBef>
                <a:spcPts val="0"/>
              </a:spcBef>
              <a:spcAft>
                <a:spcPts val="0"/>
              </a:spcAft>
              <a:buClr>
                <a:schemeClr val="dk1"/>
              </a:buClr>
              <a:buSzPts val="3000"/>
              <a:buFont typeface="Calibri"/>
              <a:buNone/>
            </a:pPr>
            <a:r>
              <a:rPr lang="en-US" sz="3400">
                <a:solidFill>
                  <a:schemeClr val="dk1"/>
                </a:solidFill>
              </a:rPr>
              <a:t>An Empirical Study of Pre-Trained Model Reuse in the Hugging Face Deep Learning Model Registry</a:t>
            </a:r>
            <a:endParaRPr sz="3400">
              <a:solidFill>
                <a:schemeClr val="dk1"/>
              </a:solidFill>
            </a:endParaRPr>
          </a:p>
          <a:p>
            <a:pPr indent="0" lvl="0" marL="0" rtl="0" algn="ctr">
              <a:spcBef>
                <a:spcPts val="0"/>
              </a:spcBef>
              <a:spcAft>
                <a:spcPts val="0"/>
              </a:spcAft>
              <a:buClr>
                <a:schemeClr val="dk1"/>
              </a:buClr>
              <a:buSzPts val="1100"/>
              <a:buFont typeface="Arial"/>
              <a:buNone/>
            </a:pPr>
            <a:r>
              <a:t/>
            </a:r>
            <a:endParaRPr b="1" sz="3400">
              <a:solidFill>
                <a:schemeClr val="dk1"/>
              </a:solidFill>
            </a:endParaRPr>
          </a:p>
        </p:txBody>
      </p:sp>
      <p:pic>
        <p:nvPicPr>
          <p:cNvPr id="253" name="Google Shape;253;g5505122360270894_151"/>
          <p:cNvPicPr preferRelativeResize="0"/>
          <p:nvPr/>
        </p:nvPicPr>
        <p:blipFill rotWithShape="1">
          <a:blip r:embed="rId3">
            <a:alphaModFix/>
          </a:blip>
          <a:srcRect b="0" l="0" r="0" t="75054"/>
          <a:stretch/>
        </p:blipFill>
        <p:spPr>
          <a:xfrm>
            <a:off x="4944990" y="4611991"/>
            <a:ext cx="1814147" cy="385283"/>
          </a:xfrm>
          <a:prstGeom prst="rect">
            <a:avLst/>
          </a:prstGeom>
          <a:noFill/>
          <a:ln>
            <a:noFill/>
          </a:ln>
        </p:spPr>
      </p:pic>
      <p:pic>
        <p:nvPicPr>
          <p:cNvPr descr="Cisco - Wikipedia" id="254" name="Google Shape;254;g5505122360270894_151"/>
          <p:cNvPicPr preferRelativeResize="0"/>
          <p:nvPr/>
        </p:nvPicPr>
        <p:blipFill rotWithShape="1">
          <a:blip r:embed="rId4">
            <a:alphaModFix/>
          </a:blip>
          <a:srcRect b="0" l="0" r="0" t="0"/>
          <a:stretch/>
        </p:blipFill>
        <p:spPr>
          <a:xfrm>
            <a:off x="8081250" y="4132400"/>
            <a:ext cx="830975" cy="341525"/>
          </a:xfrm>
          <a:prstGeom prst="rect">
            <a:avLst/>
          </a:prstGeom>
          <a:noFill/>
          <a:ln>
            <a:noFill/>
          </a:ln>
        </p:spPr>
      </p:pic>
      <p:pic>
        <p:nvPicPr>
          <p:cNvPr descr="Google - Apps on Google Play" id="255" name="Google Shape;255;g5505122360270894_151"/>
          <p:cNvPicPr preferRelativeResize="0"/>
          <p:nvPr/>
        </p:nvPicPr>
        <p:blipFill rotWithShape="1">
          <a:blip r:embed="rId5">
            <a:alphaModFix/>
          </a:blip>
          <a:srcRect b="0" l="0" r="0" t="0"/>
          <a:stretch/>
        </p:blipFill>
        <p:spPr>
          <a:xfrm>
            <a:off x="7939897" y="4497252"/>
            <a:ext cx="614775" cy="614775"/>
          </a:xfrm>
          <a:prstGeom prst="rect">
            <a:avLst/>
          </a:prstGeom>
          <a:noFill/>
          <a:ln>
            <a:noFill/>
          </a:ln>
        </p:spPr>
      </p:pic>
      <p:pic>
        <p:nvPicPr>
          <p:cNvPr descr="Wenxin Jiang" id="256" name="Google Shape;256;g5505122360270894_151"/>
          <p:cNvPicPr preferRelativeResize="0"/>
          <p:nvPr/>
        </p:nvPicPr>
        <p:blipFill rotWithShape="1">
          <a:blip r:embed="rId6">
            <a:alphaModFix/>
          </a:blip>
          <a:srcRect b="20072" l="220" r="-220" t="-72"/>
          <a:stretch/>
        </p:blipFill>
        <p:spPr>
          <a:xfrm>
            <a:off x="819024" y="1334047"/>
            <a:ext cx="1814132" cy="1814127"/>
          </a:xfrm>
          <a:prstGeom prst="rect">
            <a:avLst/>
          </a:prstGeom>
          <a:noFill/>
          <a:ln>
            <a:noFill/>
          </a:ln>
        </p:spPr>
      </p:pic>
      <p:pic>
        <p:nvPicPr>
          <p:cNvPr id="257" name="Google Shape;257;g5505122360270894_151"/>
          <p:cNvPicPr preferRelativeResize="0"/>
          <p:nvPr/>
        </p:nvPicPr>
        <p:blipFill rotWithShape="1">
          <a:blip r:embed="rId7">
            <a:alphaModFix/>
          </a:blip>
          <a:srcRect b="0" l="0" r="0" t="0"/>
          <a:stretch/>
        </p:blipFill>
        <p:spPr>
          <a:xfrm>
            <a:off x="2384864" y="4589785"/>
            <a:ext cx="4434872" cy="469575"/>
          </a:xfrm>
          <a:prstGeom prst="rect">
            <a:avLst/>
          </a:prstGeom>
          <a:noFill/>
          <a:ln>
            <a:noFill/>
          </a:ln>
        </p:spPr>
      </p:pic>
      <p:sp>
        <p:nvSpPr>
          <p:cNvPr id="258" name="Google Shape;258;g5505122360270894_151"/>
          <p:cNvSpPr/>
          <p:nvPr/>
        </p:nvSpPr>
        <p:spPr>
          <a:xfrm>
            <a:off x="2017849" y="4597375"/>
            <a:ext cx="4823700" cy="512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pic>
        <p:nvPicPr>
          <p:cNvPr id="259" name="Google Shape;259;g5505122360270894_151"/>
          <p:cNvPicPr preferRelativeResize="0"/>
          <p:nvPr/>
        </p:nvPicPr>
        <p:blipFill rotWithShape="1">
          <a:blip r:embed="rId7">
            <a:alphaModFix/>
          </a:blip>
          <a:srcRect b="0" l="0" r="0" t="0"/>
          <a:stretch/>
        </p:blipFill>
        <p:spPr>
          <a:xfrm>
            <a:off x="1436994" y="4610106"/>
            <a:ext cx="4374274" cy="463158"/>
          </a:xfrm>
          <a:prstGeom prst="rect">
            <a:avLst/>
          </a:prstGeom>
          <a:noFill/>
          <a:ln>
            <a:noFill/>
          </a:ln>
        </p:spPr>
      </p:pic>
      <p:grpSp>
        <p:nvGrpSpPr>
          <p:cNvPr id="260" name="Google Shape;260;g5505122360270894_151"/>
          <p:cNvGrpSpPr/>
          <p:nvPr/>
        </p:nvGrpSpPr>
        <p:grpSpPr>
          <a:xfrm>
            <a:off x="1911268" y="1217377"/>
            <a:ext cx="6969150" cy="3173073"/>
            <a:chOff x="1898208" y="1522462"/>
            <a:chExt cx="9292200" cy="4230764"/>
          </a:xfrm>
        </p:grpSpPr>
        <p:sp>
          <p:nvSpPr>
            <p:cNvPr id="261" name="Google Shape;261;g5505122360270894_151"/>
            <p:cNvSpPr txBox="1"/>
            <p:nvPr/>
          </p:nvSpPr>
          <p:spPr>
            <a:xfrm>
              <a:off x="1898208" y="2713855"/>
              <a:ext cx="9292200" cy="1809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500"/>
                <a:buFont typeface="Noto Sans Symbols"/>
                <a:buNone/>
              </a:pPr>
              <a:r>
                <a:rPr lang="en-US" sz="1500">
                  <a:solidFill>
                    <a:schemeClr val="lt1"/>
                  </a:solidFill>
                </a:rPr>
                <a:t>               </a:t>
              </a:r>
              <a:r>
                <a:rPr b="0" i="0" lang="en-US" sz="1500" u="none">
                  <a:solidFill>
                    <a:schemeClr val="lt1"/>
                  </a:solidFill>
                  <a:latin typeface="Arial"/>
                  <a:ea typeface="Arial"/>
                  <a:cs typeface="Arial"/>
                  <a:sym typeface="Arial"/>
                </a:rPr>
                <a:t>Nicholas Synovic</a:t>
              </a:r>
              <a:r>
                <a:rPr lang="en-US" sz="1500">
                  <a:solidFill>
                    <a:schemeClr val="dk1"/>
                  </a:solidFill>
                </a:rPr>
                <a:t>*</a:t>
              </a:r>
              <a:r>
                <a:rPr b="0" i="0" lang="en-US" sz="1500" u="none">
                  <a:solidFill>
                    <a:schemeClr val="lt1"/>
                  </a:solidFill>
                  <a:latin typeface="Arial"/>
                  <a:ea typeface="Arial"/>
                  <a:cs typeface="Arial"/>
                  <a:sym typeface="Arial"/>
                </a:rPr>
                <a:t>        </a:t>
              </a:r>
              <a:r>
                <a:rPr lang="en-US" sz="1500">
                  <a:solidFill>
                    <a:schemeClr val="lt1"/>
                  </a:solidFill>
                </a:rPr>
                <a:t>    </a:t>
              </a:r>
              <a:r>
                <a:rPr lang="en-US" sz="1500">
                  <a:solidFill>
                    <a:schemeClr val="dk1"/>
                  </a:solidFill>
                </a:rPr>
                <a:t>Matt Hyatt</a:t>
              </a:r>
              <a:r>
                <a:rPr lang="en-US" sz="1500">
                  <a:solidFill>
                    <a:schemeClr val="lt1"/>
                  </a:solidFill>
                </a:rPr>
                <a:t>  </a:t>
              </a:r>
              <a:r>
                <a:rPr b="0" i="0" lang="en-US" sz="1500" u="none">
                  <a:solidFill>
                    <a:schemeClr val="lt1"/>
                  </a:solidFill>
                  <a:latin typeface="Arial"/>
                  <a:ea typeface="Arial"/>
                  <a:cs typeface="Arial"/>
                  <a:sym typeface="Arial"/>
                </a:rPr>
                <a:t>          Taylor R. Schorlemmer  </a:t>
              </a:r>
              <a:endParaRPr/>
            </a:p>
            <a:p>
              <a:pPr indent="0" lvl="0" marL="0" marR="0" rtl="0" algn="ctr">
                <a:lnSpc>
                  <a:spcPct val="100000"/>
                </a:lnSpc>
                <a:spcBef>
                  <a:spcPts val="0"/>
                </a:spcBef>
                <a:spcAft>
                  <a:spcPts val="0"/>
                </a:spcAft>
                <a:buClr>
                  <a:schemeClr val="lt1"/>
                </a:buClr>
                <a:buSzPts val="1500"/>
                <a:buFont typeface="Noto Sans Symbols"/>
                <a:buNone/>
              </a:pPr>
              <a:r>
                <a:t/>
              </a:r>
              <a:endParaRPr b="0" i="0" sz="1500" u="non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500"/>
                <a:buFont typeface="Noto Sans Symbols"/>
                <a:buNone/>
              </a:pPr>
              <a:r>
                <a:t/>
              </a:r>
              <a:endParaRPr b="0" i="0" sz="1500" u="non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500"/>
                <a:buFont typeface="Noto Sans Symbols"/>
                <a:buNone/>
              </a:pPr>
              <a:r>
                <a:t/>
              </a:r>
              <a:endParaRPr b="0" i="0" sz="1500" u="non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500"/>
                <a:buFont typeface="Noto Sans Symbols"/>
                <a:buNone/>
              </a:pPr>
              <a:r>
                <a:t/>
              </a:r>
              <a:endParaRPr b="0" i="0" sz="1500" u="non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500"/>
                <a:buFont typeface="Noto Sans Symbols"/>
                <a:buNone/>
              </a:pPr>
              <a:r>
                <a:rPr b="0" i="0" lang="en-US" sz="1500" u="none">
                  <a:solidFill>
                    <a:schemeClr val="lt1"/>
                  </a:solidFill>
                  <a:latin typeface="Arial"/>
                  <a:ea typeface="Arial"/>
                  <a:cs typeface="Arial"/>
                  <a:sym typeface="Arial"/>
                </a:rPr>
                <a:t>         </a:t>
              </a:r>
              <a:r>
                <a:rPr lang="en-US" sz="1500">
                  <a:solidFill>
                    <a:schemeClr val="dk1"/>
                  </a:solidFill>
                </a:rPr>
                <a:t>Rohan Sethi                  Yung-Hsiang Lu</a:t>
              </a:r>
              <a:endParaRPr sz="1500">
                <a:solidFill>
                  <a:schemeClr val="lt1"/>
                </a:solidFill>
              </a:endParaRPr>
            </a:p>
            <a:p>
              <a:pPr indent="0" lvl="0" marL="0" marR="0" rtl="0" algn="ctr">
                <a:lnSpc>
                  <a:spcPct val="100000"/>
                </a:lnSpc>
                <a:spcBef>
                  <a:spcPts val="0"/>
                </a:spcBef>
                <a:spcAft>
                  <a:spcPts val="0"/>
                </a:spcAft>
                <a:buClr>
                  <a:schemeClr val="lt1"/>
                </a:buClr>
                <a:buSzPts val="1500"/>
                <a:buFont typeface="Noto Sans Symbols"/>
                <a:buNone/>
              </a:pPr>
              <a:r>
                <a:t/>
              </a:r>
              <a:endParaRPr b="0" i="0" sz="1500" u="non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500"/>
                <a:buFont typeface="Noto Sans Symbols"/>
                <a:buNone/>
              </a:pPr>
              <a:r>
                <a:t/>
              </a:r>
              <a:endParaRPr b="0" i="0" sz="1500" u="non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500"/>
                <a:buFont typeface="Noto Sans Symbols"/>
                <a:buNone/>
              </a:pPr>
              <a:r>
                <a:t/>
              </a:r>
              <a:endParaRPr b="0" i="0" sz="1500" u="non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500"/>
                <a:buFont typeface="Noto Sans Symbols"/>
                <a:buNone/>
              </a:pPr>
              <a:r>
                <a:t/>
              </a:r>
              <a:endParaRPr b="0" i="0" sz="1500" u="non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500"/>
                <a:buFont typeface="Noto Sans Symbols"/>
                <a:buNone/>
              </a:pPr>
              <a:r>
                <a:rPr b="0" i="0" lang="en-US" sz="1500" u="none">
                  <a:solidFill>
                    <a:schemeClr val="lt1"/>
                  </a:solidFill>
                  <a:latin typeface="Arial"/>
                  <a:ea typeface="Arial"/>
                  <a:cs typeface="Arial"/>
                  <a:sym typeface="Arial"/>
                </a:rPr>
                <a:t>George K. Thiruvathukal    </a:t>
              </a:r>
              <a:r>
                <a:rPr i="0" lang="en-US" sz="1500">
                  <a:solidFill>
                    <a:schemeClr val="lt1"/>
                  </a:solidFill>
                </a:rPr>
                <a:t>James C. Davis</a:t>
              </a:r>
              <a:endParaRPr/>
            </a:p>
          </p:txBody>
        </p:sp>
        <p:pic>
          <p:nvPicPr>
            <p:cNvPr descr="James Davis, PhD" id="262" name="Google Shape;262;g5505122360270894_151"/>
            <p:cNvPicPr preferRelativeResize="0"/>
            <p:nvPr/>
          </p:nvPicPr>
          <p:blipFill rotWithShape="1">
            <a:blip r:embed="rId8">
              <a:alphaModFix/>
            </a:blip>
            <a:srcRect b="9895" l="0" r="0" t="475"/>
            <a:stretch/>
          </p:blipFill>
          <p:spPr>
            <a:xfrm>
              <a:off x="7509285" y="4529114"/>
              <a:ext cx="1217534" cy="1217494"/>
            </a:xfrm>
            <a:prstGeom prst="rect">
              <a:avLst/>
            </a:prstGeom>
            <a:noFill/>
            <a:ln>
              <a:noFill/>
            </a:ln>
          </p:spPr>
        </p:pic>
        <p:pic>
          <p:nvPicPr>
            <p:cNvPr descr="Profile photo for gkthiruvathukal" id="263" name="Google Shape;263;g5505122360270894_151"/>
            <p:cNvPicPr preferRelativeResize="0"/>
            <p:nvPr/>
          </p:nvPicPr>
          <p:blipFill rotWithShape="1">
            <a:blip r:embed="rId9">
              <a:alphaModFix/>
            </a:blip>
            <a:srcRect b="0" l="0" r="0" t="0"/>
            <a:stretch/>
          </p:blipFill>
          <p:spPr>
            <a:xfrm>
              <a:off x="4767784" y="4535731"/>
              <a:ext cx="1217533" cy="1217495"/>
            </a:xfrm>
            <a:prstGeom prst="rect">
              <a:avLst/>
            </a:prstGeom>
            <a:noFill/>
            <a:ln>
              <a:noFill/>
            </a:ln>
          </p:spPr>
        </p:pic>
        <p:pic>
          <p:nvPicPr>
            <p:cNvPr descr="Profile photo for tschorle" id="264" name="Google Shape;264;g5505122360270894_151"/>
            <p:cNvPicPr preferRelativeResize="0"/>
            <p:nvPr/>
          </p:nvPicPr>
          <p:blipFill rotWithShape="1">
            <a:blip r:embed="rId10">
              <a:alphaModFix/>
            </a:blip>
            <a:srcRect b="0" l="0" r="0" t="0"/>
            <a:stretch/>
          </p:blipFill>
          <p:spPr>
            <a:xfrm>
              <a:off x="9041519" y="1539706"/>
              <a:ext cx="1217533" cy="1217572"/>
            </a:xfrm>
            <a:prstGeom prst="rect">
              <a:avLst/>
            </a:prstGeom>
            <a:noFill/>
            <a:ln>
              <a:noFill/>
            </a:ln>
          </p:spPr>
        </p:pic>
        <p:pic>
          <p:nvPicPr>
            <p:cNvPr descr="Nicholas Synovic" id="265" name="Google Shape;265;g5505122360270894_151"/>
            <p:cNvPicPr preferRelativeResize="0"/>
            <p:nvPr/>
          </p:nvPicPr>
          <p:blipFill rotWithShape="1">
            <a:blip r:embed="rId11">
              <a:alphaModFix/>
            </a:blip>
            <a:srcRect b="0" l="0" r="0" t="0"/>
            <a:stretch/>
          </p:blipFill>
          <p:spPr>
            <a:xfrm>
              <a:off x="3652748" y="1522462"/>
              <a:ext cx="1252067" cy="1252067"/>
            </a:xfrm>
            <a:prstGeom prst="rect">
              <a:avLst/>
            </a:prstGeom>
            <a:noFill/>
            <a:ln>
              <a:noFill/>
            </a:ln>
          </p:spPr>
        </p:pic>
      </p:grpSp>
      <p:sp>
        <p:nvSpPr>
          <p:cNvPr id="266" name="Google Shape;266;g5505122360270894_151"/>
          <p:cNvSpPr txBox="1"/>
          <p:nvPr/>
        </p:nvSpPr>
        <p:spPr>
          <a:xfrm>
            <a:off x="895236" y="3148175"/>
            <a:ext cx="18141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u="sng">
                <a:solidFill>
                  <a:schemeClr val="dk1"/>
                </a:solidFill>
                <a:latin typeface="Calibri"/>
                <a:ea typeface="Calibri"/>
                <a:cs typeface="Calibri"/>
                <a:sym typeface="Calibri"/>
              </a:rPr>
              <a:t>Wenxin Jiang</a:t>
            </a:r>
            <a:r>
              <a:rPr b="1" lang="en-US"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pic>
        <p:nvPicPr>
          <p:cNvPr id="267" name="Google Shape;267;g5505122360270894_151"/>
          <p:cNvPicPr preferRelativeResize="0"/>
          <p:nvPr/>
        </p:nvPicPr>
        <p:blipFill rotWithShape="1">
          <a:blip r:embed="rId12">
            <a:alphaModFix/>
          </a:blip>
          <a:srcRect b="0" l="0" r="0" t="0"/>
          <a:stretch/>
        </p:blipFill>
        <p:spPr>
          <a:xfrm>
            <a:off x="5930896" y="4649046"/>
            <a:ext cx="1751286" cy="385283"/>
          </a:xfrm>
          <a:prstGeom prst="rect">
            <a:avLst/>
          </a:prstGeom>
          <a:noFill/>
          <a:ln>
            <a:noFill/>
          </a:ln>
        </p:spPr>
      </p:pic>
      <p:pic>
        <p:nvPicPr>
          <p:cNvPr id="268" name="Google Shape;268;g5505122360270894_151"/>
          <p:cNvPicPr preferRelativeResize="0"/>
          <p:nvPr/>
        </p:nvPicPr>
        <p:blipFill rotWithShape="1">
          <a:blip r:embed="rId7">
            <a:alphaModFix/>
          </a:blip>
          <a:srcRect b="0" l="0" r="81003" t="0"/>
          <a:stretch/>
        </p:blipFill>
        <p:spPr>
          <a:xfrm>
            <a:off x="2453549" y="3260500"/>
            <a:ext cx="258901" cy="214900"/>
          </a:xfrm>
          <a:prstGeom prst="rect">
            <a:avLst/>
          </a:prstGeom>
          <a:noFill/>
          <a:ln>
            <a:noFill/>
          </a:ln>
        </p:spPr>
      </p:pic>
      <p:pic>
        <p:nvPicPr>
          <p:cNvPr id="269" name="Google Shape;269;g5505122360270894_151"/>
          <p:cNvPicPr preferRelativeResize="0"/>
          <p:nvPr/>
        </p:nvPicPr>
        <p:blipFill rotWithShape="1">
          <a:blip r:embed="rId7">
            <a:alphaModFix/>
          </a:blip>
          <a:srcRect b="0" l="0" r="81003" t="0"/>
          <a:stretch/>
        </p:blipFill>
        <p:spPr>
          <a:xfrm>
            <a:off x="7106149" y="3025738"/>
            <a:ext cx="258901" cy="214900"/>
          </a:xfrm>
          <a:prstGeom prst="rect">
            <a:avLst/>
          </a:prstGeom>
          <a:noFill/>
          <a:ln>
            <a:noFill/>
          </a:ln>
        </p:spPr>
      </p:pic>
      <p:pic>
        <p:nvPicPr>
          <p:cNvPr id="270" name="Google Shape;270;g5505122360270894_151"/>
          <p:cNvPicPr preferRelativeResize="0"/>
          <p:nvPr/>
        </p:nvPicPr>
        <p:blipFill rotWithShape="1">
          <a:blip r:embed="rId7">
            <a:alphaModFix/>
          </a:blip>
          <a:srcRect b="0" l="0" r="81003" t="0"/>
          <a:stretch/>
        </p:blipFill>
        <p:spPr>
          <a:xfrm>
            <a:off x="8295774" y="1915650"/>
            <a:ext cx="258901" cy="214900"/>
          </a:xfrm>
          <a:prstGeom prst="rect">
            <a:avLst/>
          </a:prstGeom>
          <a:noFill/>
          <a:ln>
            <a:noFill/>
          </a:ln>
        </p:spPr>
      </p:pic>
      <p:pic>
        <p:nvPicPr>
          <p:cNvPr id="271" name="Google Shape;271;g5505122360270894_151"/>
          <p:cNvPicPr preferRelativeResize="0"/>
          <p:nvPr/>
        </p:nvPicPr>
        <p:blipFill rotWithShape="1">
          <a:blip r:embed="rId7">
            <a:alphaModFix/>
          </a:blip>
          <a:srcRect b="0" l="0" r="81003" t="0"/>
          <a:stretch/>
        </p:blipFill>
        <p:spPr>
          <a:xfrm>
            <a:off x="7106149" y="4112238"/>
            <a:ext cx="258901" cy="214900"/>
          </a:xfrm>
          <a:prstGeom prst="rect">
            <a:avLst/>
          </a:prstGeom>
          <a:noFill/>
          <a:ln>
            <a:noFill/>
          </a:ln>
        </p:spPr>
      </p:pic>
      <p:pic>
        <p:nvPicPr>
          <p:cNvPr id="272" name="Google Shape;272;g5505122360270894_151"/>
          <p:cNvPicPr preferRelativeResize="0"/>
          <p:nvPr/>
        </p:nvPicPr>
        <p:blipFill>
          <a:blip r:embed="rId13">
            <a:alphaModFix/>
          </a:blip>
          <a:stretch>
            <a:fillRect/>
          </a:stretch>
        </p:blipFill>
        <p:spPr>
          <a:xfrm>
            <a:off x="4166227" y="1792139"/>
            <a:ext cx="341525" cy="341525"/>
          </a:xfrm>
          <a:prstGeom prst="rect">
            <a:avLst/>
          </a:prstGeom>
          <a:noFill/>
          <a:ln>
            <a:noFill/>
          </a:ln>
        </p:spPr>
      </p:pic>
      <p:pic>
        <p:nvPicPr>
          <p:cNvPr id="273" name="Google Shape;273;g5505122360270894_151"/>
          <p:cNvPicPr preferRelativeResize="0"/>
          <p:nvPr/>
        </p:nvPicPr>
        <p:blipFill>
          <a:blip r:embed="rId13">
            <a:alphaModFix/>
          </a:blip>
          <a:stretch>
            <a:fillRect/>
          </a:stretch>
        </p:blipFill>
        <p:spPr>
          <a:xfrm>
            <a:off x="5028564" y="4048914"/>
            <a:ext cx="341525" cy="341525"/>
          </a:xfrm>
          <a:prstGeom prst="rect">
            <a:avLst/>
          </a:prstGeom>
          <a:noFill/>
          <a:ln>
            <a:noFill/>
          </a:ln>
        </p:spPr>
      </p:pic>
      <p:pic>
        <p:nvPicPr>
          <p:cNvPr descr="National Science Foundation - Wikipedia" id="274" name="Google Shape;274;g5505122360270894_151"/>
          <p:cNvPicPr preferRelativeResize="0"/>
          <p:nvPr/>
        </p:nvPicPr>
        <p:blipFill rotWithShape="1">
          <a:blip r:embed="rId14">
            <a:alphaModFix/>
          </a:blip>
          <a:srcRect b="0" l="0" r="0" t="0"/>
          <a:stretch/>
        </p:blipFill>
        <p:spPr>
          <a:xfrm>
            <a:off x="8522812" y="4530929"/>
            <a:ext cx="544988" cy="547421"/>
          </a:xfrm>
          <a:prstGeom prst="rect">
            <a:avLst/>
          </a:prstGeom>
          <a:noFill/>
          <a:ln>
            <a:noFill/>
          </a:ln>
        </p:spPr>
      </p:pic>
      <p:pic>
        <p:nvPicPr>
          <p:cNvPr descr="Profile photo of Matt Hyatt" id="275" name="Google Shape;275;g5505122360270894_151"/>
          <p:cNvPicPr preferRelativeResize="0"/>
          <p:nvPr/>
        </p:nvPicPr>
        <p:blipFill rotWithShape="1">
          <a:blip r:embed="rId15">
            <a:alphaModFix/>
          </a:blip>
          <a:srcRect b="0" l="0" r="0" t="0"/>
          <a:stretch/>
        </p:blipFill>
        <p:spPr>
          <a:xfrm>
            <a:off x="5151125" y="1217375"/>
            <a:ext cx="913149" cy="913174"/>
          </a:xfrm>
          <a:prstGeom prst="rect">
            <a:avLst/>
          </a:prstGeom>
          <a:noFill/>
          <a:ln>
            <a:noFill/>
          </a:ln>
        </p:spPr>
      </p:pic>
      <p:pic>
        <p:nvPicPr>
          <p:cNvPr id="276" name="Google Shape;276;g5505122360270894_151"/>
          <p:cNvPicPr preferRelativeResize="0"/>
          <p:nvPr/>
        </p:nvPicPr>
        <p:blipFill>
          <a:blip r:embed="rId13">
            <a:alphaModFix/>
          </a:blip>
          <a:stretch>
            <a:fillRect/>
          </a:stretch>
        </p:blipFill>
        <p:spPr>
          <a:xfrm>
            <a:off x="6117027" y="1822539"/>
            <a:ext cx="341525" cy="341525"/>
          </a:xfrm>
          <a:prstGeom prst="rect">
            <a:avLst/>
          </a:prstGeom>
          <a:noFill/>
          <a:ln>
            <a:noFill/>
          </a:ln>
        </p:spPr>
      </p:pic>
      <p:pic>
        <p:nvPicPr>
          <p:cNvPr id="277" name="Google Shape;277;g5505122360270894_151"/>
          <p:cNvPicPr preferRelativeResize="0"/>
          <p:nvPr/>
        </p:nvPicPr>
        <p:blipFill rotWithShape="1">
          <a:blip r:embed="rId16">
            <a:alphaModFix/>
          </a:blip>
          <a:srcRect b="24060" l="-1579" r="1579" t="937"/>
          <a:stretch/>
        </p:blipFill>
        <p:spPr>
          <a:xfrm>
            <a:off x="4035149" y="2347326"/>
            <a:ext cx="913149" cy="913123"/>
          </a:xfrm>
          <a:prstGeom prst="rect">
            <a:avLst/>
          </a:prstGeom>
          <a:noFill/>
          <a:ln>
            <a:noFill/>
          </a:ln>
        </p:spPr>
      </p:pic>
      <p:pic>
        <p:nvPicPr>
          <p:cNvPr id="278" name="Google Shape;278;g5505122360270894_151"/>
          <p:cNvPicPr preferRelativeResize="0"/>
          <p:nvPr/>
        </p:nvPicPr>
        <p:blipFill rotWithShape="1">
          <a:blip r:embed="rId17">
            <a:alphaModFix/>
          </a:blip>
          <a:srcRect b="32606" l="27027" r="28730" t="1482"/>
          <a:stretch/>
        </p:blipFill>
        <p:spPr>
          <a:xfrm>
            <a:off x="6117026" y="2347302"/>
            <a:ext cx="918240" cy="913175"/>
          </a:xfrm>
          <a:prstGeom prst="rect">
            <a:avLst/>
          </a:prstGeom>
          <a:noFill/>
          <a:ln>
            <a:noFill/>
          </a:ln>
        </p:spPr>
      </p:pic>
      <p:pic>
        <p:nvPicPr>
          <p:cNvPr id="279" name="Google Shape;279;g5505122360270894_151"/>
          <p:cNvPicPr preferRelativeResize="0"/>
          <p:nvPr/>
        </p:nvPicPr>
        <p:blipFill>
          <a:blip r:embed="rId13">
            <a:alphaModFix/>
          </a:blip>
          <a:stretch>
            <a:fillRect/>
          </a:stretch>
        </p:blipFill>
        <p:spPr>
          <a:xfrm>
            <a:off x="4944989" y="2918964"/>
            <a:ext cx="341525" cy="34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
          <p:cNvSpPr txBox="1"/>
          <p:nvPr>
            <p:ph type="title"/>
          </p:nvPr>
        </p:nvSpPr>
        <p:spPr>
          <a:xfrm>
            <a:off x="1657350" y="70175"/>
            <a:ext cx="5829300" cy="646500"/>
          </a:xfrm>
          <a:prstGeom prst="rect">
            <a:avLst/>
          </a:prstGeom>
          <a:solidFill>
            <a:srgbClr val="FFFFFF"/>
          </a:solidFill>
          <a:ln>
            <a:noFill/>
          </a:ln>
        </p:spPr>
        <p:txBody>
          <a:bodyPr anchorCtr="0" anchor="t" bIns="182875" lIns="182875" spcFirstLastPara="1" rIns="182875" wrap="square" tIns="182875">
            <a:normAutofit fontScale="90000"/>
          </a:bodyPr>
          <a:lstStyle/>
          <a:p>
            <a:pPr indent="0" lvl="0" marL="0" rtl="0" algn="ctr">
              <a:lnSpc>
                <a:spcPct val="90000"/>
              </a:lnSpc>
              <a:spcBef>
                <a:spcPts val="0"/>
              </a:spcBef>
              <a:spcAft>
                <a:spcPts val="0"/>
              </a:spcAft>
              <a:buClr>
                <a:srgbClr val="262626"/>
              </a:buClr>
              <a:buSzPct val="75000"/>
              <a:buFont typeface="Calibri"/>
              <a:buNone/>
            </a:pPr>
            <a:r>
              <a:rPr b="1" lang="en-US" sz="4000"/>
              <a:t>Lack of Knowledge</a:t>
            </a:r>
            <a:endParaRPr sz="4000"/>
          </a:p>
        </p:txBody>
      </p:sp>
      <p:sp>
        <p:nvSpPr>
          <p:cNvPr id="382" name="Google Shape;382;p6"/>
          <p:cNvSpPr txBox="1"/>
          <p:nvPr/>
        </p:nvSpPr>
        <p:spPr>
          <a:xfrm>
            <a:off x="171425" y="1896750"/>
            <a:ext cx="9262800" cy="3109200"/>
          </a:xfrm>
          <a:prstGeom prst="rect">
            <a:avLst/>
          </a:prstGeom>
          <a:noFill/>
          <a:ln>
            <a:noFill/>
          </a:ln>
        </p:spPr>
        <p:txBody>
          <a:bodyPr anchorCtr="0" anchor="t" bIns="45700" lIns="91425" spcFirstLastPara="1" rIns="91425" wrap="square" tIns="45700">
            <a:spAutoFit/>
          </a:bodyPr>
          <a:lstStyle/>
          <a:p>
            <a:pPr indent="-430213" lvl="0" marL="385763" marR="0" rtl="0" algn="l">
              <a:lnSpc>
                <a:spcPct val="300000"/>
              </a:lnSpc>
              <a:spcBef>
                <a:spcPts val="0"/>
              </a:spcBef>
              <a:spcAft>
                <a:spcPts val="0"/>
              </a:spcAft>
              <a:buClr>
                <a:schemeClr val="dk1"/>
              </a:buClr>
              <a:buSzPts val="2800"/>
              <a:buFont typeface="Calibri"/>
              <a:buAutoNum type="arabicPeriod"/>
            </a:pPr>
            <a:r>
              <a:rPr b="1" lang="en-US" sz="2800">
                <a:solidFill>
                  <a:schemeClr val="dk1"/>
                </a:solidFill>
                <a:latin typeface="Calibri"/>
                <a:ea typeface="Calibri"/>
                <a:cs typeface="Calibri"/>
                <a:sym typeface="Calibri"/>
              </a:rPr>
              <a:t>Little literature</a:t>
            </a:r>
            <a:r>
              <a:rPr lang="en-US" sz="2800">
                <a:solidFill>
                  <a:schemeClr val="dk1"/>
                </a:solidFill>
                <a:latin typeface="Calibri"/>
                <a:ea typeface="Calibri"/>
                <a:cs typeface="Calibri"/>
                <a:sym typeface="Calibri"/>
              </a:rPr>
              <a:t> about DL software packages (PTMs)</a:t>
            </a:r>
            <a:endParaRPr sz="2800">
              <a:solidFill>
                <a:schemeClr val="dk1"/>
              </a:solidFill>
              <a:latin typeface="Calibri"/>
              <a:ea typeface="Calibri"/>
              <a:cs typeface="Calibri"/>
              <a:sym typeface="Calibri"/>
            </a:endParaRPr>
          </a:p>
          <a:p>
            <a:pPr indent="-430213" lvl="0" marL="385763" marR="0" rtl="0" algn="l">
              <a:lnSpc>
                <a:spcPct val="300000"/>
              </a:lnSpc>
              <a:spcBef>
                <a:spcPts val="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Reuse and trust are </a:t>
            </a:r>
            <a:r>
              <a:rPr b="1" lang="en-US" sz="2800">
                <a:solidFill>
                  <a:schemeClr val="dk1"/>
                </a:solidFill>
                <a:latin typeface="Calibri"/>
                <a:ea typeface="Calibri"/>
                <a:cs typeface="Calibri"/>
                <a:sym typeface="Calibri"/>
              </a:rPr>
              <a:t>unexamined</a:t>
            </a:r>
            <a:r>
              <a:rPr lang="en-US" sz="2800">
                <a:solidFill>
                  <a:schemeClr val="dk1"/>
                </a:solidFill>
                <a:latin typeface="Calibri"/>
                <a:ea typeface="Calibri"/>
                <a:cs typeface="Calibri"/>
                <a:sym typeface="Calibri"/>
              </a:rPr>
              <a:t> in DL model registries</a:t>
            </a:r>
            <a:endParaRPr sz="2800">
              <a:solidFill>
                <a:schemeClr val="dk1"/>
              </a:solidFill>
              <a:latin typeface="Calibri"/>
              <a:ea typeface="Calibri"/>
              <a:cs typeface="Calibri"/>
              <a:sym typeface="Calibri"/>
            </a:endParaRPr>
          </a:p>
          <a:p>
            <a:pPr indent="-430213" lvl="0" marL="385763" marR="0" rtl="0" algn="l">
              <a:lnSpc>
                <a:spcPct val="300000"/>
              </a:lnSpc>
              <a:spcBef>
                <a:spcPts val="0"/>
              </a:spcBef>
              <a:spcAft>
                <a:spcPts val="0"/>
              </a:spcAft>
              <a:buClr>
                <a:schemeClr val="dk1"/>
              </a:buClr>
              <a:buSzPts val="2800"/>
              <a:buFont typeface="Calibri"/>
              <a:buAutoNum type="arabicPeriod"/>
            </a:pPr>
            <a:r>
              <a:rPr b="1" lang="en-US" sz="2800">
                <a:solidFill>
                  <a:schemeClr val="dk1"/>
                </a:solidFill>
                <a:latin typeface="Calibri"/>
                <a:ea typeface="Calibri"/>
                <a:cs typeface="Calibri"/>
                <a:sym typeface="Calibri"/>
              </a:rPr>
              <a:t>No dataset</a:t>
            </a:r>
            <a:r>
              <a:rPr lang="en-US" sz="2800">
                <a:solidFill>
                  <a:schemeClr val="dk1"/>
                </a:solidFill>
                <a:latin typeface="Calibri"/>
                <a:ea typeface="Calibri"/>
                <a:cs typeface="Calibri"/>
                <a:sym typeface="Calibri"/>
              </a:rPr>
              <a:t> available for conducting further analysis </a:t>
            </a:r>
            <a:endParaRPr sz="1200"/>
          </a:p>
        </p:txBody>
      </p:sp>
      <p:sp>
        <p:nvSpPr>
          <p:cNvPr id="383" name="Google Shape;383;p6"/>
          <p:cNvSpPr txBox="1"/>
          <p:nvPr>
            <p:ph idx="12" type="sldNum"/>
          </p:nvPr>
        </p:nvSpPr>
        <p:spPr>
          <a:xfrm>
            <a:off x="8556784" y="4749851"/>
            <a:ext cx="548700" cy="393600"/>
          </a:xfrm>
          <a:prstGeom prst="rect">
            <a:avLst/>
          </a:prstGeom>
        </p:spPr>
        <p:txBody>
          <a:bodyPr anchorCtr="0" anchor="t" bIns="45700" lIns="18275" spcFirstLastPara="1" rIns="1827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4" name="Google Shape;384;p6"/>
          <p:cNvSpPr txBox="1"/>
          <p:nvPr/>
        </p:nvSpPr>
        <p:spPr>
          <a:xfrm>
            <a:off x="28950" y="4182675"/>
            <a:ext cx="90861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i="1" sz="2800">
              <a:solidFill>
                <a:srgbClr val="0070C0"/>
              </a:solidFill>
              <a:latin typeface="Calibri"/>
              <a:ea typeface="Calibri"/>
              <a:cs typeface="Calibri"/>
              <a:sym typeface="Calibri"/>
            </a:endParaRPr>
          </a:p>
        </p:txBody>
      </p:sp>
      <p:sp>
        <p:nvSpPr>
          <p:cNvPr id="385" name="Google Shape;385;p6"/>
          <p:cNvSpPr txBox="1"/>
          <p:nvPr/>
        </p:nvSpPr>
        <p:spPr>
          <a:xfrm>
            <a:off x="28950" y="896725"/>
            <a:ext cx="9086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0070C0"/>
                </a:solidFill>
                <a:latin typeface="Calibri"/>
                <a:ea typeface="Calibri"/>
                <a:cs typeface="Calibri"/>
                <a:sym typeface="Calibri"/>
              </a:rPr>
              <a:t>How is this similar </a:t>
            </a:r>
            <a:r>
              <a:rPr b="1" lang="en-US" sz="3000">
                <a:solidFill>
                  <a:srgbClr val="0070C0"/>
                </a:solidFill>
                <a:latin typeface="Calibri"/>
                <a:ea typeface="Calibri"/>
                <a:cs typeface="Calibri"/>
                <a:sym typeface="Calibri"/>
                <a:extLst>
                  <a:ext uri="http://customooxmlschemas.google.com/">
                    <go:slidesCustomData xmlns:go="http://customooxmlschemas.google.com/" textRoundtripDataId="5"/>
                  </a:ext>
                </a:extLst>
              </a:rPr>
              <a:t>to</a:t>
            </a:r>
            <a:r>
              <a:rPr b="1" lang="en-US" sz="3000">
                <a:solidFill>
                  <a:srgbClr val="0070C0"/>
                </a:solidFill>
                <a:latin typeface="Calibri"/>
                <a:ea typeface="Calibri"/>
                <a:cs typeface="Calibri"/>
                <a:sym typeface="Calibri"/>
              </a:rPr>
              <a:t> / different from regular packages?</a:t>
            </a:r>
            <a:endParaRPr b="1" i="1" sz="3000">
              <a:solidFill>
                <a:srgbClr val="0070C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7"/>
          <p:cNvSpPr txBox="1"/>
          <p:nvPr>
            <p:ph type="title"/>
          </p:nvPr>
        </p:nvSpPr>
        <p:spPr>
          <a:xfrm>
            <a:off x="1720850" y="72129"/>
            <a:ext cx="5829300" cy="568500"/>
          </a:xfrm>
          <a:prstGeom prst="rect">
            <a:avLst/>
          </a:prstGeom>
          <a:solidFill>
            <a:srgbClr val="FFFFFF"/>
          </a:solidFill>
          <a:ln>
            <a:noFill/>
          </a:ln>
        </p:spPr>
        <p:txBody>
          <a:bodyPr anchorCtr="0" anchor="t" bIns="182875" lIns="182875" spcFirstLastPara="1" rIns="182875" wrap="square" tIns="182875">
            <a:normAutofit fontScale="90000"/>
          </a:bodyPr>
          <a:lstStyle/>
          <a:p>
            <a:pPr indent="0" lvl="0" marL="0" rtl="0" algn="ctr">
              <a:lnSpc>
                <a:spcPct val="90000"/>
              </a:lnSpc>
              <a:spcBef>
                <a:spcPts val="0"/>
              </a:spcBef>
              <a:spcAft>
                <a:spcPts val="0"/>
              </a:spcAft>
              <a:buClr>
                <a:srgbClr val="262626"/>
              </a:buClr>
              <a:buSzPct val="75000"/>
              <a:buFont typeface="Calibri"/>
              <a:buNone/>
            </a:pPr>
            <a:r>
              <a:rPr b="1" lang="en-US" sz="4000"/>
              <a:t>Research questions</a:t>
            </a:r>
            <a:endParaRPr sz="4000"/>
          </a:p>
        </p:txBody>
      </p:sp>
      <p:sp>
        <p:nvSpPr>
          <p:cNvPr id="392" name="Google Shape;392;p7"/>
          <p:cNvSpPr txBox="1"/>
          <p:nvPr/>
        </p:nvSpPr>
        <p:spPr>
          <a:xfrm>
            <a:off x="864801" y="811875"/>
            <a:ext cx="7541400" cy="3855900"/>
          </a:xfrm>
          <a:prstGeom prst="rect">
            <a:avLst/>
          </a:prstGeom>
          <a:noFill/>
          <a:ln>
            <a:noFill/>
          </a:ln>
        </p:spPr>
        <p:txBody>
          <a:bodyPr anchorCtr="0" anchor="t" bIns="45700" lIns="91425" spcFirstLastPara="1" rIns="91425" wrap="square" tIns="45700">
            <a:spAutoFit/>
          </a:bodyPr>
          <a:lstStyle/>
          <a:p>
            <a:pPr indent="-423863" lvl="0" marL="385763" marR="0" rtl="0" algn="l">
              <a:lnSpc>
                <a:spcPct val="200000"/>
              </a:lnSpc>
              <a:spcBef>
                <a:spcPts val="0"/>
              </a:spcBef>
              <a:spcAft>
                <a:spcPts val="0"/>
              </a:spcAft>
              <a:buClr>
                <a:schemeClr val="dk1"/>
              </a:buClr>
              <a:buSzPts val="3000"/>
              <a:buFont typeface="Calibri"/>
              <a:buAutoNum type="arabicPeriod"/>
            </a:pPr>
            <a:r>
              <a:rPr lang="en-US" sz="3000">
                <a:solidFill>
                  <a:schemeClr val="dk1"/>
                </a:solidFill>
                <a:latin typeface="Calibri"/>
                <a:ea typeface="Calibri"/>
                <a:cs typeface="Calibri"/>
                <a:sym typeface="Calibri"/>
              </a:rPr>
              <a:t>How do engineers </a:t>
            </a:r>
            <a:r>
              <a:rPr b="1" lang="en-US" sz="3000">
                <a:solidFill>
                  <a:schemeClr val="dk1"/>
                </a:solidFill>
                <a:latin typeface="Calibri"/>
                <a:ea typeface="Calibri"/>
                <a:cs typeface="Calibri"/>
                <a:sym typeface="Calibri"/>
              </a:rPr>
              <a:t>select</a:t>
            </a:r>
            <a:r>
              <a:rPr lang="en-US" sz="3000">
                <a:solidFill>
                  <a:schemeClr val="dk1"/>
                </a:solidFill>
                <a:latin typeface="Calibri"/>
                <a:ea typeface="Calibri"/>
                <a:cs typeface="Calibri"/>
                <a:sym typeface="Calibri"/>
              </a:rPr>
              <a:t> PTMs?</a:t>
            </a:r>
            <a:endParaRPr sz="3000"/>
          </a:p>
          <a:p>
            <a:pPr indent="-423863" lvl="0" marL="385763" marR="0" rtl="0" algn="l">
              <a:lnSpc>
                <a:spcPct val="200000"/>
              </a:lnSpc>
              <a:spcBef>
                <a:spcPts val="0"/>
              </a:spcBef>
              <a:spcAft>
                <a:spcPts val="0"/>
              </a:spcAft>
              <a:buClr>
                <a:schemeClr val="dk1"/>
              </a:buClr>
              <a:buSzPts val="3000"/>
              <a:buFont typeface="Calibri"/>
              <a:buAutoNum type="arabicPeriod"/>
            </a:pPr>
            <a:r>
              <a:rPr lang="en-US" sz="3000">
                <a:solidFill>
                  <a:schemeClr val="dk1"/>
                </a:solidFill>
                <a:latin typeface="Calibri"/>
                <a:ea typeface="Calibri"/>
                <a:cs typeface="Calibri"/>
                <a:sym typeface="Calibri"/>
              </a:rPr>
              <a:t>What PTM </a:t>
            </a:r>
            <a:r>
              <a:rPr b="1" lang="en-US" sz="3000">
                <a:solidFill>
                  <a:schemeClr val="dk1"/>
                </a:solidFill>
                <a:latin typeface="Calibri"/>
                <a:ea typeface="Calibri"/>
                <a:cs typeface="Calibri"/>
                <a:sym typeface="Calibri"/>
              </a:rPr>
              <a:t>attributes</a:t>
            </a:r>
            <a:r>
              <a:rPr lang="en-US" sz="3000">
                <a:solidFill>
                  <a:schemeClr val="dk1"/>
                </a:solidFill>
                <a:latin typeface="Calibri"/>
                <a:ea typeface="Calibri"/>
                <a:cs typeface="Calibri"/>
                <a:sym typeface="Calibri"/>
              </a:rPr>
              <a:t> facilitate PTM reuse?</a:t>
            </a:r>
            <a:endParaRPr sz="3000"/>
          </a:p>
          <a:p>
            <a:pPr indent="-423863" lvl="0" marL="385763" marR="0" rtl="0" algn="l">
              <a:lnSpc>
                <a:spcPct val="200000"/>
              </a:lnSpc>
              <a:spcBef>
                <a:spcPts val="0"/>
              </a:spcBef>
              <a:spcAft>
                <a:spcPts val="0"/>
              </a:spcAft>
              <a:buClr>
                <a:schemeClr val="dk1"/>
              </a:buClr>
              <a:buSzPts val="3000"/>
              <a:buFont typeface="Calibri"/>
              <a:buAutoNum type="arabicPeriod"/>
            </a:pPr>
            <a:r>
              <a:rPr lang="en-US" sz="3000">
                <a:solidFill>
                  <a:schemeClr val="dk1"/>
                </a:solidFill>
                <a:latin typeface="Calibri"/>
                <a:ea typeface="Calibri"/>
                <a:cs typeface="Calibri"/>
                <a:sym typeface="Calibri"/>
              </a:rPr>
              <a:t>What are the </a:t>
            </a:r>
            <a:r>
              <a:rPr b="1" lang="en-US" sz="3000">
                <a:solidFill>
                  <a:schemeClr val="dk1"/>
                </a:solidFill>
                <a:latin typeface="Calibri"/>
                <a:ea typeface="Calibri"/>
                <a:cs typeface="Calibri"/>
                <a:sym typeface="Calibri"/>
              </a:rPr>
              <a:t>challenges</a:t>
            </a:r>
            <a:r>
              <a:rPr lang="en-US" sz="3000">
                <a:solidFill>
                  <a:schemeClr val="dk1"/>
                </a:solidFill>
                <a:latin typeface="Calibri"/>
                <a:ea typeface="Calibri"/>
                <a:cs typeface="Calibri"/>
                <a:sym typeface="Calibri"/>
              </a:rPr>
              <a:t> of PTM reuse?</a:t>
            </a:r>
            <a:endParaRPr sz="3000"/>
          </a:p>
          <a:p>
            <a:pPr indent="-423863" lvl="0" marL="385763" marR="0" rtl="0" algn="l">
              <a:lnSpc>
                <a:spcPct val="115000"/>
              </a:lnSpc>
              <a:spcBef>
                <a:spcPts val="0"/>
              </a:spcBef>
              <a:spcAft>
                <a:spcPts val="0"/>
              </a:spcAft>
              <a:buClr>
                <a:schemeClr val="dk1"/>
              </a:buClr>
              <a:buSzPts val="3000"/>
              <a:buFont typeface="Calibri"/>
              <a:buAutoNum type="arabicPeriod"/>
            </a:pPr>
            <a:r>
              <a:rPr lang="en-US" sz="3000">
                <a:solidFill>
                  <a:schemeClr val="dk1"/>
                </a:solidFill>
                <a:latin typeface="Calibri"/>
                <a:ea typeface="Calibri"/>
                <a:cs typeface="Calibri"/>
                <a:sym typeface="Calibri"/>
              </a:rPr>
              <a:t>To what extent are the </a:t>
            </a:r>
            <a:r>
              <a:rPr b="1" lang="en-US" sz="3000">
                <a:solidFill>
                  <a:schemeClr val="dk1"/>
                </a:solidFill>
                <a:latin typeface="Calibri"/>
                <a:ea typeface="Calibri"/>
                <a:cs typeface="Calibri"/>
                <a:sym typeface="Calibri"/>
              </a:rPr>
              <a:t>risks</a:t>
            </a:r>
            <a:r>
              <a:rPr lang="en-US" sz="3000">
                <a:solidFill>
                  <a:schemeClr val="dk1"/>
                </a:solidFill>
                <a:latin typeface="Calibri"/>
                <a:ea typeface="Calibri"/>
                <a:cs typeface="Calibri"/>
                <a:sym typeface="Calibri"/>
              </a:rPr>
              <a:t> of reusing PTMs mitigated by Hugging Face defenses?</a:t>
            </a:r>
            <a:endParaRPr sz="3000"/>
          </a:p>
        </p:txBody>
      </p:sp>
      <p:sp>
        <p:nvSpPr>
          <p:cNvPr id="393" name="Google Shape;393;p7"/>
          <p:cNvSpPr txBox="1"/>
          <p:nvPr>
            <p:ph idx="12" type="sldNum"/>
          </p:nvPr>
        </p:nvSpPr>
        <p:spPr>
          <a:xfrm>
            <a:off x="8148659" y="4826101"/>
            <a:ext cx="548700" cy="393600"/>
          </a:xfrm>
          <a:prstGeom prst="rect">
            <a:avLst/>
          </a:prstGeom>
        </p:spPr>
        <p:txBody>
          <a:bodyPr anchorCtr="0" anchor="t" bIns="45700" lIns="18275" spcFirstLastPara="1" rIns="1827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8"/>
          <p:cNvSpPr txBox="1"/>
          <p:nvPr>
            <p:ph type="title"/>
          </p:nvPr>
        </p:nvSpPr>
        <p:spPr>
          <a:xfrm>
            <a:off x="277148" y="88822"/>
            <a:ext cx="8043862" cy="478631"/>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900"/>
              <a:buFont typeface="Calibri"/>
              <a:buNone/>
            </a:pPr>
            <a:r>
              <a:rPr lang="en-US" sz="3000"/>
              <a:t>Methodology - Overview</a:t>
            </a:r>
            <a:endParaRPr sz="3000"/>
          </a:p>
        </p:txBody>
      </p:sp>
      <p:pic>
        <p:nvPicPr>
          <p:cNvPr id="400" name="Google Shape;400;p8"/>
          <p:cNvPicPr preferRelativeResize="0"/>
          <p:nvPr/>
        </p:nvPicPr>
        <p:blipFill rotWithShape="1">
          <a:blip r:embed="rId3">
            <a:alphaModFix/>
          </a:blip>
          <a:srcRect b="0" l="0" r="0" t="0"/>
          <a:stretch/>
        </p:blipFill>
        <p:spPr>
          <a:xfrm>
            <a:off x="0" y="748400"/>
            <a:ext cx="9144000" cy="2926067"/>
          </a:xfrm>
          <a:prstGeom prst="rect">
            <a:avLst/>
          </a:prstGeom>
          <a:noFill/>
          <a:ln>
            <a:noFill/>
          </a:ln>
        </p:spPr>
      </p:pic>
      <p:sp>
        <p:nvSpPr>
          <p:cNvPr id="401" name="Google Shape;401;p8"/>
          <p:cNvSpPr/>
          <p:nvPr>
            <p:ph idx="12" type="sldNum"/>
          </p:nvPr>
        </p:nvSpPr>
        <p:spPr>
          <a:xfrm>
            <a:off x="8361860" y="4843130"/>
            <a:ext cx="365700" cy="2742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sz="1300"/>
              <a:t>‹#›</a:t>
            </a:fld>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10"/>
          <p:cNvPicPr preferRelativeResize="0"/>
          <p:nvPr/>
        </p:nvPicPr>
        <p:blipFill rotWithShape="1">
          <a:blip r:embed="rId3">
            <a:alphaModFix/>
          </a:blip>
          <a:srcRect b="0" l="0" r="0" t="0"/>
          <a:stretch/>
        </p:blipFill>
        <p:spPr>
          <a:xfrm>
            <a:off x="4130550" y="613550"/>
            <a:ext cx="5013451" cy="1671150"/>
          </a:xfrm>
          <a:prstGeom prst="rect">
            <a:avLst/>
          </a:prstGeom>
          <a:noFill/>
          <a:ln>
            <a:noFill/>
          </a:ln>
        </p:spPr>
      </p:pic>
      <p:sp>
        <p:nvSpPr>
          <p:cNvPr id="408" name="Google Shape;408;p10"/>
          <p:cNvSpPr txBox="1"/>
          <p:nvPr>
            <p:ph type="title"/>
          </p:nvPr>
        </p:nvSpPr>
        <p:spPr>
          <a:xfrm>
            <a:off x="277148" y="88822"/>
            <a:ext cx="8043862" cy="478631"/>
          </a:xfrm>
          <a:prstGeom prst="rect">
            <a:avLst/>
          </a:prstGeom>
          <a:noFill/>
          <a:ln>
            <a:noFill/>
          </a:ln>
        </p:spPr>
        <p:txBody>
          <a:bodyPr anchorCtr="0" anchor="ctr" bIns="182875" lIns="182875" spcFirstLastPara="1" rIns="182875" wrap="square" tIns="182875">
            <a:normAutofit fontScale="90000"/>
          </a:bodyPr>
          <a:lstStyle/>
          <a:p>
            <a:pPr indent="0" lvl="0" marL="0" rtl="0" algn="l">
              <a:spcBef>
                <a:spcPts val="0"/>
              </a:spcBef>
              <a:spcAft>
                <a:spcPts val="0"/>
              </a:spcAft>
              <a:buClr>
                <a:srgbClr val="262626"/>
              </a:buClr>
              <a:buSzPct val="63333"/>
              <a:buFont typeface="Calibri"/>
              <a:buNone/>
            </a:pPr>
            <a:r>
              <a:rPr lang="en-US" sz="3000"/>
              <a:t>Methodology - </a:t>
            </a:r>
            <a:r>
              <a:rPr lang="en-US" sz="3300"/>
              <a:t>Qualitative Study (RQ1-RQ3)</a:t>
            </a:r>
            <a:endParaRPr sz="3300"/>
          </a:p>
        </p:txBody>
      </p:sp>
      <p:sp>
        <p:nvSpPr>
          <p:cNvPr id="409" name="Google Shape;409;p10"/>
          <p:cNvSpPr/>
          <p:nvPr/>
        </p:nvSpPr>
        <p:spPr>
          <a:xfrm>
            <a:off x="4171696" y="596202"/>
            <a:ext cx="3401700" cy="1262400"/>
          </a:xfrm>
          <a:prstGeom prst="rect">
            <a:avLst/>
          </a:prstGeom>
          <a:noFill/>
          <a:ln cap="flat" cmpd="sng" w="381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10" name="Google Shape;410;p10"/>
          <p:cNvSpPr txBox="1"/>
          <p:nvPr/>
        </p:nvSpPr>
        <p:spPr>
          <a:xfrm>
            <a:off x="277153" y="613550"/>
            <a:ext cx="4349700" cy="4132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100">
                <a:solidFill>
                  <a:srgbClr val="0070C0"/>
                </a:solidFill>
                <a:latin typeface="Calibri"/>
                <a:ea typeface="Calibri"/>
                <a:cs typeface="Calibri"/>
                <a:sym typeface="Calibri"/>
              </a:rPr>
              <a:t>Interviews with PTM reusers</a:t>
            </a:r>
            <a:endParaRPr b="1" sz="2100">
              <a:solidFill>
                <a:srgbClr val="0070C0"/>
              </a:solidFill>
              <a:latin typeface="Calibri"/>
              <a:ea typeface="Calibri"/>
              <a:cs typeface="Calibri"/>
              <a:sym typeface="Calibri"/>
            </a:endParaRPr>
          </a:p>
          <a:p>
            <a:pPr indent="0" lvl="0" marL="0" marR="0" rtl="0" algn="l">
              <a:spcBef>
                <a:spcPts val="0"/>
              </a:spcBef>
              <a:spcAft>
                <a:spcPts val="0"/>
              </a:spcAft>
              <a:buNone/>
            </a:pPr>
            <a:r>
              <a:rPr lang="en-US" sz="2100">
                <a:solidFill>
                  <a:schemeClr val="dk1"/>
                </a:solidFill>
                <a:latin typeface="Calibri"/>
                <a:ea typeface="Calibri"/>
                <a:cs typeface="Calibri"/>
                <a:sym typeface="Calibri"/>
              </a:rPr>
              <a:t>Four-step process </a:t>
            </a:r>
            <a:endParaRPr sz="2000"/>
          </a:p>
          <a:p>
            <a:pPr indent="0" lvl="0" marL="0" marR="0" rtl="0" algn="l">
              <a:spcBef>
                <a:spcPts val="0"/>
              </a:spcBef>
              <a:spcAft>
                <a:spcPts val="0"/>
              </a:spcAft>
              <a:buNone/>
            </a:pPr>
            <a:r>
              <a:rPr lang="en-US" sz="2100">
                <a:solidFill>
                  <a:schemeClr val="dk1"/>
                </a:solidFill>
                <a:latin typeface="Calibri"/>
                <a:ea typeface="Calibri"/>
                <a:cs typeface="Calibri"/>
                <a:sym typeface="Calibri"/>
              </a:rPr>
              <a:t>(</a:t>
            </a:r>
            <a:r>
              <a:rPr i="1" lang="en-US" sz="2100">
                <a:solidFill>
                  <a:schemeClr val="dk1"/>
                </a:solidFill>
                <a:latin typeface="Calibri"/>
                <a:ea typeface="Calibri"/>
                <a:cs typeface="Calibri"/>
                <a:sym typeface="Calibri"/>
              </a:rPr>
              <a:t>framework analysis method</a:t>
            </a:r>
            <a:r>
              <a:rPr lang="en-US" sz="2100">
                <a:solidFill>
                  <a:schemeClr val="dk1"/>
                </a:solidFill>
                <a:latin typeface="Calibri"/>
                <a:ea typeface="Calibri"/>
                <a:cs typeface="Calibri"/>
                <a:sym typeface="Calibri"/>
              </a:rPr>
              <a:t>)</a:t>
            </a:r>
            <a:endParaRPr sz="2000"/>
          </a:p>
          <a:p>
            <a:pPr indent="0" lvl="0" marL="0" marR="0" rtl="0" algn="l">
              <a:spcBef>
                <a:spcPts val="0"/>
              </a:spcBef>
              <a:spcAft>
                <a:spcPts val="0"/>
              </a:spcAft>
              <a:buNone/>
            </a:pPr>
            <a:r>
              <a:t/>
            </a:r>
            <a:endParaRPr sz="2100">
              <a:solidFill>
                <a:schemeClr val="dk1"/>
              </a:solidFill>
              <a:latin typeface="Calibri"/>
              <a:ea typeface="Calibri"/>
              <a:cs typeface="Calibri"/>
              <a:sym typeface="Calibri"/>
            </a:endParaRPr>
          </a:p>
          <a:p>
            <a:pPr indent="-252412" lvl="0" marL="214312" marR="0" rtl="0" algn="l">
              <a:lnSpc>
                <a:spcPct val="150000"/>
              </a:lnSpc>
              <a:spcBef>
                <a:spcPts val="0"/>
              </a:spcBef>
              <a:spcAft>
                <a:spcPts val="0"/>
              </a:spcAft>
              <a:buClr>
                <a:schemeClr val="dk1"/>
              </a:buClr>
              <a:buSzPts val="2100"/>
              <a:buFont typeface="Arial"/>
              <a:buChar char="•"/>
            </a:pPr>
            <a:r>
              <a:rPr b="1" i="1" lang="en-US" sz="2100">
                <a:solidFill>
                  <a:schemeClr val="dk1"/>
                </a:solidFill>
                <a:latin typeface="Calibri"/>
                <a:ea typeface="Calibri"/>
                <a:cs typeface="Calibri"/>
                <a:sym typeface="Calibri"/>
              </a:rPr>
              <a:t>Framework Identification</a:t>
            </a:r>
            <a:endParaRPr sz="2000"/>
          </a:p>
          <a:p>
            <a:pPr indent="-252413" lvl="0" marL="214313" marR="0" rtl="0" algn="l">
              <a:lnSpc>
                <a:spcPct val="150000"/>
              </a:lnSpc>
              <a:spcBef>
                <a:spcPts val="0"/>
              </a:spcBef>
              <a:spcAft>
                <a:spcPts val="0"/>
              </a:spcAft>
              <a:buClr>
                <a:schemeClr val="dk1"/>
              </a:buClr>
              <a:buSzPts val="2100"/>
              <a:buFont typeface="Arial"/>
              <a:buChar char="•"/>
            </a:pPr>
            <a:r>
              <a:rPr b="1" i="1" lang="en-US" sz="2100">
                <a:solidFill>
                  <a:schemeClr val="dk1"/>
                </a:solidFill>
                <a:latin typeface="Calibri"/>
                <a:ea typeface="Calibri"/>
                <a:cs typeface="Calibri"/>
                <a:sym typeface="Calibri"/>
              </a:rPr>
              <a:t>Interview Design</a:t>
            </a:r>
            <a:r>
              <a:rPr lang="en-US" sz="2100">
                <a:solidFill>
                  <a:schemeClr val="dk1"/>
                </a:solidFill>
                <a:latin typeface="Calibri"/>
                <a:ea typeface="Calibri"/>
                <a:cs typeface="Calibri"/>
                <a:sym typeface="Calibri"/>
              </a:rPr>
              <a:t> </a:t>
            </a:r>
            <a:endParaRPr sz="2000"/>
          </a:p>
          <a:p>
            <a:pPr indent="-252412" lvl="1" marL="557213" marR="0" rtl="0" algn="l">
              <a:lnSpc>
                <a:spcPct val="150000"/>
              </a:lnSpc>
              <a:spcBef>
                <a:spcPts val="0"/>
              </a:spcBef>
              <a:spcAft>
                <a:spcPts val="0"/>
              </a:spcAft>
              <a:buClr>
                <a:schemeClr val="dk1"/>
              </a:buClr>
              <a:buSzPts val="2100"/>
              <a:buFont typeface="Arial"/>
              <a:buChar char="•"/>
            </a:pPr>
            <a:r>
              <a:rPr lang="en-US" sz="2100">
                <a:solidFill>
                  <a:schemeClr val="dk1"/>
                </a:solidFill>
                <a:latin typeface="Calibri"/>
                <a:ea typeface="Calibri"/>
                <a:cs typeface="Calibri"/>
                <a:sym typeface="Calibri"/>
              </a:rPr>
              <a:t>Interview protocol</a:t>
            </a:r>
            <a:endParaRPr sz="2000"/>
          </a:p>
          <a:p>
            <a:pPr indent="-252413" lvl="0" marL="214313" marR="0" rtl="0" algn="l">
              <a:lnSpc>
                <a:spcPct val="150000"/>
              </a:lnSpc>
              <a:spcBef>
                <a:spcPts val="0"/>
              </a:spcBef>
              <a:spcAft>
                <a:spcPts val="0"/>
              </a:spcAft>
              <a:buClr>
                <a:schemeClr val="dk1"/>
              </a:buClr>
              <a:buSzPts val="2100"/>
              <a:buFont typeface="Arial"/>
              <a:buChar char="•"/>
            </a:pPr>
            <a:r>
              <a:rPr b="1" i="1" lang="en-US" sz="2100">
                <a:solidFill>
                  <a:schemeClr val="dk1"/>
                </a:solidFill>
                <a:latin typeface="Calibri"/>
                <a:ea typeface="Calibri"/>
                <a:cs typeface="Calibri"/>
                <a:sym typeface="Calibri"/>
              </a:rPr>
              <a:t>Recruitment</a:t>
            </a:r>
            <a:endParaRPr sz="2000"/>
          </a:p>
          <a:p>
            <a:pPr indent="-252412" lvl="1" marL="557213" marR="0" rtl="0" algn="l">
              <a:lnSpc>
                <a:spcPct val="150000"/>
              </a:lnSpc>
              <a:spcBef>
                <a:spcPts val="0"/>
              </a:spcBef>
              <a:spcAft>
                <a:spcPts val="0"/>
              </a:spcAft>
              <a:buClr>
                <a:schemeClr val="dk1"/>
              </a:buClr>
              <a:buSzPts val="2100"/>
              <a:buFont typeface="Calibri"/>
              <a:buChar char="•"/>
            </a:pPr>
            <a:r>
              <a:rPr lang="en-US" sz="2100">
                <a:latin typeface="Calibri"/>
                <a:ea typeface="Calibri"/>
                <a:cs typeface="Calibri"/>
                <a:sym typeface="Calibri"/>
              </a:rPr>
              <a:t>12 PTM users</a:t>
            </a:r>
            <a:endParaRPr sz="2100">
              <a:latin typeface="Calibri"/>
              <a:ea typeface="Calibri"/>
              <a:cs typeface="Calibri"/>
              <a:sym typeface="Calibri"/>
            </a:endParaRPr>
          </a:p>
          <a:p>
            <a:pPr indent="-252412" lvl="0" marL="214312" marR="0" rtl="0" algn="l">
              <a:lnSpc>
                <a:spcPct val="150000"/>
              </a:lnSpc>
              <a:spcBef>
                <a:spcPts val="0"/>
              </a:spcBef>
              <a:spcAft>
                <a:spcPts val="0"/>
              </a:spcAft>
              <a:buClr>
                <a:schemeClr val="dk1"/>
              </a:buClr>
              <a:buSzPts val="2100"/>
              <a:buFont typeface="Arial"/>
              <a:buChar char="•"/>
            </a:pPr>
            <a:r>
              <a:rPr b="1" i="1" lang="en-US" sz="2100">
                <a:solidFill>
                  <a:schemeClr val="dk1"/>
                </a:solidFill>
                <a:latin typeface="Calibri"/>
                <a:ea typeface="Calibri"/>
                <a:cs typeface="Calibri"/>
                <a:sym typeface="Calibri"/>
              </a:rPr>
              <a:t>Analysis</a:t>
            </a:r>
            <a:endParaRPr b="0" i="0" sz="2100" u="none" cap="none" strike="noStrike">
              <a:solidFill>
                <a:schemeClr val="dk1"/>
              </a:solidFill>
              <a:latin typeface="Calibri"/>
              <a:ea typeface="Calibri"/>
              <a:cs typeface="Calibri"/>
              <a:sym typeface="Calibri"/>
            </a:endParaRPr>
          </a:p>
        </p:txBody>
      </p:sp>
      <p:pic>
        <p:nvPicPr>
          <p:cNvPr id="411" name="Google Shape;411;p10"/>
          <p:cNvPicPr preferRelativeResize="0"/>
          <p:nvPr/>
        </p:nvPicPr>
        <p:blipFill rotWithShape="1">
          <a:blip r:embed="rId4">
            <a:alphaModFix/>
          </a:blip>
          <a:srcRect b="0" l="0" r="0" t="0"/>
          <a:stretch/>
        </p:blipFill>
        <p:spPr>
          <a:xfrm>
            <a:off x="3230525" y="2291992"/>
            <a:ext cx="5131325" cy="2778157"/>
          </a:xfrm>
          <a:prstGeom prst="rect">
            <a:avLst/>
          </a:prstGeom>
          <a:noFill/>
          <a:ln>
            <a:noFill/>
          </a:ln>
        </p:spPr>
      </p:pic>
      <p:sp>
        <p:nvSpPr>
          <p:cNvPr id="412" name="Google Shape;412;p10"/>
          <p:cNvSpPr/>
          <p:nvPr>
            <p:ph idx="12" type="sldNum"/>
          </p:nvPr>
        </p:nvSpPr>
        <p:spPr>
          <a:xfrm>
            <a:off x="8361860" y="4843130"/>
            <a:ext cx="365700" cy="2742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sz="1300"/>
              <a:t>‹#›</a:t>
            </a:fld>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11"/>
          <p:cNvPicPr preferRelativeResize="0"/>
          <p:nvPr/>
        </p:nvPicPr>
        <p:blipFill rotWithShape="1">
          <a:blip r:embed="rId4">
            <a:alphaModFix/>
          </a:blip>
          <a:srcRect b="0" l="0" r="0" t="0"/>
          <a:stretch/>
        </p:blipFill>
        <p:spPr>
          <a:xfrm>
            <a:off x="4054600" y="613475"/>
            <a:ext cx="5013451" cy="1671150"/>
          </a:xfrm>
          <a:prstGeom prst="rect">
            <a:avLst/>
          </a:prstGeom>
          <a:noFill/>
          <a:ln>
            <a:noFill/>
          </a:ln>
        </p:spPr>
      </p:pic>
      <p:sp>
        <p:nvSpPr>
          <p:cNvPr id="419" name="Google Shape;419;p11"/>
          <p:cNvSpPr txBox="1"/>
          <p:nvPr>
            <p:ph type="title"/>
          </p:nvPr>
        </p:nvSpPr>
        <p:spPr>
          <a:xfrm>
            <a:off x="277148" y="88822"/>
            <a:ext cx="8043862" cy="478631"/>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97435"/>
              <a:buFont typeface="Calibri"/>
              <a:buNone/>
            </a:pPr>
            <a:r>
              <a:rPr lang="en-US"/>
              <a:t>Data Collection – Quantitative Study (RQ4)</a:t>
            </a:r>
            <a:endParaRPr/>
          </a:p>
        </p:txBody>
      </p:sp>
      <p:sp>
        <p:nvSpPr>
          <p:cNvPr id="420" name="Google Shape;420;p11"/>
          <p:cNvSpPr/>
          <p:nvPr/>
        </p:nvSpPr>
        <p:spPr>
          <a:xfrm>
            <a:off x="7645150" y="561499"/>
            <a:ext cx="1498800" cy="1671000"/>
          </a:xfrm>
          <a:prstGeom prst="rect">
            <a:avLst/>
          </a:prstGeom>
          <a:noFill/>
          <a:ln cap="flat" cmpd="sng" w="381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21" name="Google Shape;421;p11"/>
          <p:cNvSpPr/>
          <p:nvPr/>
        </p:nvSpPr>
        <p:spPr>
          <a:xfrm>
            <a:off x="5559325" y="1850799"/>
            <a:ext cx="2004000" cy="331500"/>
          </a:xfrm>
          <a:prstGeom prst="rect">
            <a:avLst/>
          </a:prstGeom>
          <a:noFill/>
          <a:ln cap="flat" cmpd="sng" w="381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22" name="Google Shape;422;p11"/>
          <p:cNvSpPr/>
          <p:nvPr/>
        </p:nvSpPr>
        <p:spPr>
          <a:xfrm>
            <a:off x="7208044" y="4795833"/>
            <a:ext cx="498539" cy="274320"/>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23" name="Google Shape;423;p11"/>
          <p:cNvSpPr txBox="1"/>
          <p:nvPr/>
        </p:nvSpPr>
        <p:spPr>
          <a:xfrm>
            <a:off x="222100" y="662250"/>
            <a:ext cx="5255400" cy="42945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US" sz="2100">
                <a:solidFill>
                  <a:srgbClr val="0070C0"/>
                </a:solidFill>
                <a:latin typeface="Calibri"/>
                <a:ea typeface="Calibri"/>
                <a:cs typeface="Calibri"/>
                <a:sym typeface="Calibri"/>
              </a:rPr>
              <a:t>Risk Mitigation Measurement</a:t>
            </a:r>
            <a:endParaRPr sz="1700"/>
          </a:p>
          <a:p>
            <a:pPr indent="0" lvl="0" marL="0" marR="0" rtl="0" algn="l">
              <a:lnSpc>
                <a:spcPct val="200000"/>
              </a:lnSpc>
              <a:spcBef>
                <a:spcPts val="0"/>
              </a:spcBef>
              <a:spcAft>
                <a:spcPts val="0"/>
              </a:spcAft>
              <a:buNone/>
            </a:pPr>
            <a:r>
              <a:rPr lang="en-US" sz="2100">
                <a:solidFill>
                  <a:schemeClr val="dk1"/>
                </a:solidFill>
                <a:latin typeface="Calibri"/>
                <a:ea typeface="Calibri"/>
                <a:cs typeface="Calibri"/>
                <a:sym typeface="Calibri"/>
              </a:rPr>
              <a:t>Two-step process (</a:t>
            </a:r>
            <a:r>
              <a:rPr i="1" lang="en-US" sz="2100">
                <a:solidFill>
                  <a:schemeClr val="dk1"/>
                </a:solidFill>
                <a:latin typeface="Calibri"/>
                <a:ea typeface="Calibri"/>
                <a:cs typeface="Calibri"/>
                <a:sym typeface="Calibri"/>
              </a:rPr>
              <a:t>STRIDE</a:t>
            </a:r>
            <a:r>
              <a:rPr lang="en-US" sz="2100">
                <a:solidFill>
                  <a:schemeClr val="dk1"/>
                </a:solidFill>
                <a:latin typeface="Calibri"/>
                <a:ea typeface="Calibri"/>
                <a:cs typeface="Calibri"/>
                <a:sym typeface="Calibri"/>
              </a:rPr>
              <a:t>)</a:t>
            </a:r>
            <a:endParaRPr sz="1700"/>
          </a:p>
          <a:p>
            <a:pPr indent="-233362" lvl="1" marL="557213" marR="0" rtl="0" algn="l">
              <a:lnSpc>
                <a:spcPct val="200000"/>
              </a:lnSpc>
              <a:spcBef>
                <a:spcPts val="0"/>
              </a:spcBef>
              <a:spcAft>
                <a:spcPts val="0"/>
              </a:spcAft>
              <a:buClr>
                <a:schemeClr val="dk1"/>
              </a:buClr>
              <a:buSzPts val="2100"/>
              <a:buFont typeface="Arial"/>
              <a:buChar char="•"/>
            </a:pPr>
            <a:r>
              <a:rPr b="1" i="0" lang="en-US" sz="2100" u="none" cap="none" strike="noStrike">
                <a:solidFill>
                  <a:schemeClr val="dk1"/>
                </a:solidFill>
                <a:latin typeface="Calibri"/>
                <a:ea typeface="Calibri"/>
                <a:cs typeface="Calibri"/>
                <a:sym typeface="Calibri"/>
              </a:rPr>
              <a:t>Dataflow diagram</a:t>
            </a:r>
            <a:endParaRPr sz="1700"/>
          </a:p>
          <a:p>
            <a:pPr indent="-233362" lvl="2" marL="900113" marR="0" rtl="0" algn="l">
              <a:lnSpc>
                <a:spcPct val="200000"/>
              </a:lnSpc>
              <a:spcBef>
                <a:spcPts val="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HF’s public documentation</a:t>
            </a:r>
            <a:endParaRPr sz="1700"/>
          </a:p>
          <a:p>
            <a:pPr indent="-233362" lvl="1" marL="557213" marR="0" rtl="0" algn="l">
              <a:lnSpc>
                <a:spcPct val="200000"/>
              </a:lnSpc>
              <a:spcBef>
                <a:spcPts val="0"/>
              </a:spcBef>
              <a:spcAft>
                <a:spcPts val="0"/>
              </a:spcAft>
              <a:buClr>
                <a:schemeClr val="dk1"/>
              </a:buClr>
              <a:buSzPts val="2100"/>
              <a:buFont typeface="Arial"/>
              <a:buChar char="•"/>
            </a:pPr>
            <a:r>
              <a:rPr b="1" i="0" lang="en-US" sz="2100" u="none" cap="none" strike="noStrike">
                <a:solidFill>
                  <a:schemeClr val="dk1"/>
                </a:solidFill>
                <a:latin typeface="Calibri"/>
                <a:ea typeface="Calibri"/>
                <a:cs typeface="Calibri"/>
                <a:sym typeface="Calibri"/>
              </a:rPr>
              <a:t>Trust boundary </a:t>
            </a:r>
            <a:r>
              <a:rPr b="1" lang="en-US" sz="2100">
                <a:solidFill>
                  <a:schemeClr val="dk1"/>
                </a:solidFill>
                <a:latin typeface="Calibri"/>
                <a:ea typeface="Calibri"/>
                <a:cs typeface="Calibri"/>
                <a:sym typeface="Calibri"/>
              </a:rPr>
              <a:t>→</a:t>
            </a:r>
            <a:r>
              <a:rPr b="1" i="0" lang="en-US" sz="2100" u="none" cap="none" strike="noStrike">
                <a:solidFill>
                  <a:schemeClr val="dk1"/>
                </a:solidFill>
                <a:latin typeface="Calibri"/>
                <a:ea typeface="Calibri"/>
                <a:cs typeface="Calibri"/>
                <a:sym typeface="Calibri"/>
              </a:rPr>
              <a:t> STRIDE threats</a:t>
            </a:r>
            <a:endParaRPr sz="1700"/>
          </a:p>
          <a:p>
            <a:pPr indent="-233362" lvl="2" marL="900113" marR="0" rtl="0" algn="l">
              <a:lnSpc>
                <a:spcPct val="200000"/>
              </a:lnSpc>
              <a:spcBef>
                <a:spcPts val="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Available data source </a:t>
            </a:r>
            <a:r>
              <a:rPr b="1" lang="en-US" sz="2100">
                <a:solidFill>
                  <a:schemeClr val="dk1"/>
                </a:solidFill>
                <a:latin typeface="Calibri"/>
                <a:ea typeface="Calibri"/>
                <a:cs typeface="Calibri"/>
                <a:sym typeface="Calibri"/>
              </a:rPr>
              <a:t>→</a:t>
            </a:r>
            <a:r>
              <a:rPr b="1" i="0" lang="en-US" sz="2100" u="none" cap="none" strike="noStrike">
                <a:solidFill>
                  <a:schemeClr val="dk1"/>
                </a:solidFill>
                <a:latin typeface="Calibri"/>
                <a:ea typeface="Calibri"/>
                <a:cs typeface="Calibri"/>
                <a:sym typeface="Calibri"/>
              </a:rPr>
              <a:t> </a:t>
            </a:r>
            <a:r>
              <a:rPr b="0" i="0" lang="en-US" sz="2100" u="none" cap="none" strike="noStrike">
                <a:solidFill>
                  <a:schemeClr val="dk1"/>
                </a:solidFill>
                <a:latin typeface="Calibri"/>
                <a:ea typeface="Calibri"/>
                <a:cs typeface="Calibri"/>
                <a:sym typeface="Calibri"/>
              </a:rPr>
              <a:t>Subset of the STRIDE threats (STR--E)</a:t>
            </a:r>
            <a:endParaRPr sz="1700"/>
          </a:p>
        </p:txBody>
      </p:sp>
      <p:pic>
        <p:nvPicPr>
          <p:cNvPr id="424" name="Google Shape;424;p11"/>
          <p:cNvPicPr preferRelativeResize="0"/>
          <p:nvPr/>
        </p:nvPicPr>
        <p:blipFill rotWithShape="1">
          <a:blip r:embed="rId5">
            <a:alphaModFix/>
          </a:blip>
          <a:srcRect b="0" l="0" r="0" t="0"/>
          <a:stretch/>
        </p:blipFill>
        <p:spPr>
          <a:xfrm>
            <a:off x="6322025" y="2232500"/>
            <a:ext cx="1054250" cy="2848703"/>
          </a:xfrm>
          <a:prstGeom prst="rect">
            <a:avLst/>
          </a:prstGeom>
          <a:noFill/>
          <a:ln>
            <a:noFill/>
          </a:ln>
        </p:spPr>
      </p:pic>
      <p:cxnSp>
        <p:nvCxnSpPr>
          <p:cNvPr id="425" name="Google Shape;425;p11"/>
          <p:cNvCxnSpPr/>
          <p:nvPr/>
        </p:nvCxnSpPr>
        <p:spPr>
          <a:xfrm>
            <a:off x="6345542" y="3661569"/>
            <a:ext cx="972300" cy="406500"/>
          </a:xfrm>
          <a:prstGeom prst="straightConnector1">
            <a:avLst/>
          </a:prstGeom>
          <a:noFill/>
          <a:ln cap="flat" cmpd="sng" w="63500">
            <a:solidFill>
              <a:srgbClr val="FF0000"/>
            </a:solidFill>
            <a:prstDash val="solid"/>
            <a:round/>
            <a:headEnd len="sm" w="sm" type="none"/>
            <a:tailEnd len="sm" w="sm" type="none"/>
          </a:ln>
        </p:spPr>
      </p:cxnSp>
      <p:cxnSp>
        <p:nvCxnSpPr>
          <p:cNvPr id="426" name="Google Shape;426;p11"/>
          <p:cNvCxnSpPr/>
          <p:nvPr/>
        </p:nvCxnSpPr>
        <p:spPr>
          <a:xfrm>
            <a:off x="6307592" y="4162288"/>
            <a:ext cx="1048200" cy="338400"/>
          </a:xfrm>
          <a:prstGeom prst="straightConnector1">
            <a:avLst/>
          </a:prstGeom>
          <a:noFill/>
          <a:ln cap="flat" cmpd="sng" w="63500">
            <a:solidFill>
              <a:srgbClr val="FF0000"/>
            </a:solidFill>
            <a:prstDash val="solid"/>
            <a:round/>
            <a:headEnd len="sm" w="sm" type="none"/>
            <a:tailEnd len="sm" w="sm" type="none"/>
          </a:ln>
        </p:spPr>
      </p:cxnSp>
      <p:sp>
        <p:nvSpPr>
          <p:cNvPr id="427" name="Google Shape;427;p11"/>
          <p:cNvSpPr/>
          <p:nvPr>
            <p:ph idx="12" type="sldNum"/>
          </p:nvPr>
        </p:nvSpPr>
        <p:spPr>
          <a:xfrm>
            <a:off x="8361860" y="4843130"/>
            <a:ext cx="365700" cy="2742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sz="1300"/>
              <a:t>‹#›</a:t>
            </a:fld>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12"/>
          <p:cNvSpPr txBox="1"/>
          <p:nvPr>
            <p:ph type="title"/>
          </p:nvPr>
        </p:nvSpPr>
        <p:spPr>
          <a:xfrm>
            <a:off x="685800" y="2060973"/>
            <a:ext cx="7772400" cy="1021556"/>
          </a:xfrm>
          <a:prstGeom prst="rect">
            <a:avLst/>
          </a:prstGeom>
          <a:solidFill>
            <a:srgbClr val="FFFFFF"/>
          </a:solidFill>
          <a:ln>
            <a:noFill/>
          </a:ln>
        </p:spPr>
        <p:txBody>
          <a:bodyPr anchorCtr="0" anchor="t" bIns="182875" lIns="182875" spcFirstLastPara="1" rIns="182875" wrap="square" tIns="182875">
            <a:noAutofit/>
          </a:bodyPr>
          <a:lstStyle/>
          <a:p>
            <a:pPr indent="0" lvl="0" marL="0" rtl="0" algn="ctr">
              <a:lnSpc>
                <a:spcPct val="90000"/>
              </a:lnSpc>
              <a:spcBef>
                <a:spcPts val="0"/>
              </a:spcBef>
              <a:spcAft>
                <a:spcPts val="0"/>
              </a:spcAft>
              <a:buClr>
                <a:srgbClr val="262626"/>
              </a:buClr>
              <a:buSzPts val="3000"/>
              <a:buFont typeface="Calibri"/>
              <a:buNone/>
            </a:pPr>
            <a:r>
              <a:rPr lang="en-US" sz="5000"/>
              <a:t>Results</a:t>
            </a:r>
            <a:endParaRPr sz="5000"/>
          </a:p>
        </p:txBody>
      </p:sp>
      <p:sp>
        <p:nvSpPr>
          <p:cNvPr id="433" name="Google Shape;433;p12"/>
          <p:cNvSpPr/>
          <p:nvPr>
            <p:ph idx="12" type="sldNum"/>
          </p:nvPr>
        </p:nvSpPr>
        <p:spPr>
          <a:xfrm>
            <a:off x="8361860" y="4766930"/>
            <a:ext cx="365700" cy="274200"/>
          </a:xfrm>
          <a:prstGeom prst="ellipse">
            <a:avLst/>
          </a:prstGeom>
        </p:spPr>
        <p:txBody>
          <a:bodyPr anchorCtr="0" anchor="t" bIns="45700" lIns="18275" spcFirstLastPara="1" rIns="1827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sz="1300"/>
              <a:t>‹#›</a:t>
            </a:fld>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13"/>
          <p:cNvSpPr txBox="1"/>
          <p:nvPr>
            <p:ph type="title"/>
          </p:nvPr>
        </p:nvSpPr>
        <p:spPr>
          <a:xfrm>
            <a:off x="277148" y="88822"/>
            <a:ext cx="8043862" cy="478631"/>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900"/>
              <a:buFont typeface="Calibri"/>
              <a:buNone/>
            </a:pPr>
            <a:r>
              <a:rPr lang="en-US" sz="3000"/>
              <a:t>Decision-Making: How to select a PTM?</a:t>
            </a:r>
            <a:endParaRPr sz="3000"/>
          </a:p>
        </p:txBody>
      </p:sp>
      <p:sp>
        <p:nvSpPr>
          <p:cNvPr id="440" name="Google Shape;440;p13"/>
          <p:cNvSpPr txBox="1"/>
          <p:nvPr/>
        </p:nvSpPr>
        <p:spPr>
          <a:xfrm>
            <a:off x="1254265" y="567453"/>
            <a:ext cx="444352" cy="646331"/>
          </a:xfrm>
          <a:prstGeom prst="rect">
            <a:avLst/>
          </a:prstGeom>
          <a:noFill/>
          <a:ln>
            <a:noFill/>
          </a:ln>
        </p:spPr>
        <p:txBody>
          <a:bodyPr anchorCtr="0" anchor="t" bIns="45700" lIns="91425" spcFirstLastPara="1" rIns="91425" wrap="square" tIns="45700">
            <a:spAutoFit/>
          </a:bodyPr>
          <a:lstStyle/>
          <a:p>
            <a:pPr indent="-142875" lvl="0" marL="257175"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42875" lvl="0" marL="257175"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41" name="Google Shape;441;p13"/>
          <p:cNvSpPr/>
          <p:nvPr/>
        </p:nvSpPr>
        <p:spPr>
          <a:xfrm>
            <a:off x="7303532" y="4780324"/>
            <a:ext cx="571353" cy="352322"/>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pic>
        <p:nvPicPr>
          <p:cNvPr id="442" name="Google Shape;442;p13"/>
          <p:cNvPicPr preferRelativeResize="0"/>
          <p:nvPr/>
        </p:nvPicPr>
        <p:blipFill rotWithShape="1">
          <a:blip r:embed="rId4">
            <a:alphaModFix/>
          </a:blip>
          <a:srcRect b="0" l="0" r="0" t="0"/>
          <a:stretch/>
        </p:blipFill>
        <p:spPr>
          <a:xfrm>
            <a:off x="277150" y="645253"/>
            <a:ext cx="8528001" cy="1804400"/>
          </a:xfrm>
          <a:prstGeom prst="rect">
            <a:avLst/>
          </a:prstGeom>
          <a:noFill/>
          <a:ln>
            <a:noFill/>
          </a:ln>
        </p:spPr>
      </p:pic>
      <p:sp>
        <p:nvSpPr>
          <p:cNvPr id="443" name="Google Shape;443;p13"/>
          <p:cNvSpPr txBox="1"/>
          <p:nvPr/>
        </p:nvSpPr>
        <p:spPr>
          <a:xfrm>
            <a:off x="544186" y="2527441"/>
            <a:ext cx="3230700" cy="2355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100">
                <a:solidFill>
                  <a:schemeClr val="dk1"/>
                </a:solidFill>
                <a:latin typeface="Calibri"/>
                <a:ea typeface="Calibri"/>
                <a:cs typeface="Calibri"/>
                <a:sym typeface="Calibri"/>
              </a:rPr>
              <a:t>Decision-making workflow:</a:t>
            </a:r>
            <a:endParaRPr/>
          </a:p>
          <a:p>
            <a:pPr indent="-214313" lvl="0" marL="214313" marR="0" rtl="0" algn="l">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Reusability Assessment</a:t>
            </a:r>
            <a:endParaRPr/>
          </a:p>
          <a:p>
            <a:pPr indent="-214313" lvl="0" marL="214313" marR="0" rtl="0" algn="l">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Model Selection</a:t>
            </a:r>
            <a:endParaRPr/>
          </a:p>
          <a:p>
            <a:pPr indent="-214313" lvl="0" marL="214313" marR="0" rtl="0" algn="l">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Downstream Evaluation</a:t>
            </a:r>
            <a:endParaRPr/>
          </a:p>
          <a:p>
            <a:pPr indent="-214313" lvl="0" marL="214313" marR="0" rtl="0" algn="l">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Model Deployment</a:t>
            </a:r>
            <a:endParaRPr/>
          </a:p>
        </p:txBody>
      </p:sp>
      <p:sp>
        <p:nvSpPr>
          <p:cNvPr id="444" name="Google Shape;444;p13"/>
          <p:cNvSpPr/>
          <p:nvPr>
            <p:ph idx="12" type="sldNum"/>
          </p:nvPr>
        </p:nvSpPr>
        <p:spPr>
          <a:xfrm>
            <a:off x="8361860" y="4843130"/>
            <a:ext cx="365700" cy="2742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sz="1300"/>
              <a:t>‹#›</a:t>
            </a:fld>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19"/>
          <p:cNvSpPr txBox="1"/>
          <p:nvPr>
            <p:ph type="title"/>
          </p:nvPr>
        </p:nvSpPr>
        <p:spPr>
          <a:xfrm>
            <a:off x="277148" y="88822"/>
            <a:ext cx="8043862" cy="478631"/>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900"/>
              <a:buFont typeface="Calibri"/>
              <a:buNone/>
            </a:pPr>
            <a:r>
              <a:rPr lang="en-US" sz="3000"/>
              <a:t>Reuse Challenges: </a:t>
            </a:r>
            <a:r>
              <a:rPr lang="en-US" sz="3000"/>
              <a:t>Why PTM reuse is hard?</a:t>
            </a:r>
            <a:endParaRPr sz="3000"/>
          </a:p>
        </p:txBody>
      </p:sp>
      <p:sp>
        <p:nvSpPr>
          <p:cNvPr id="451" name="Google Shape;451;p19"/>
          <p:cNvSpPr/>
          <p:nvPr/>
        </p:nvSpPr>
        <p:spPr>
          <a:xfrm>
            <a:off x="7303532" y="4780324"/>
            <a:ext cx="571353" cy="352322"/>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452" name="Google Shape;452;p19"/>
          <p:cNvSpPr txBox="1"/>
          <p:nvPr/>
        </p:nvSpPr>
        <p:spPr>
          <a:xfrm>
            <a:off x="128700" y="687225"/>
            <a:ext cx="9015300" cy="4155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650">
                <a:solidFill>
                  <a:schemeClr val="dk1"/>
                </a:solidFill>
                <a:latin typeface="Calibri"/>
                <a:ea typeface="Calibri"/>
                <a:cs typeface="Calibri"/>
                <a:sym typeface="Calibri"/>
              </a:rPr>
              <a:t>Missing attributes</a:t>
            </a:r>
            <a:r>
              <a:rPr lang="en-US" sz="1650">
                <a:solidFill>
                  <a:schemeClr val="dk1"/>
                </a:solidFill>
                <a:latin typeface="Calibri"/>
                <a:ea typeface="Calibri"/>
                <a:cs typeface="Calibri"/>
                <a:sym typeface="Calibri"/>
              </a:rPr>
              <a:t>:</a:t>
            </a:r>
            <a:endParaRPr sz="1700"/>
          </a:p>
          <a:p>
            <a:pPr indent="-233362" lvl="0" marL="214312" marR="0" rtl="0" algn="l">
              <a:lnSpc>
                <a:spcPct val="150000"/>
              </a:lnSpc>
              <a:spcBef>
                <a:spcPts val="0"/>
              </a:spcBef>
              <a:spcAft>
                <a:spcPts val="0"/>
              </a:spcAft>
              <a:buClr>
                <a:schemeClr val="dk1"/>
              </a:buClr>
              <a:buSzPts val="1650"/>
              <a:buFont typeface="Arial"/>
              <a:buChar char="•"/>
            </a:pPr>
            <a:r>
              <a:rPr i="1" lang="en-US" sz="1650">
                <a:solidFill>
                  <a:schemeClr val="dk1"/>
                </a:solidFill>
                <a:latin typeface="Calibri"/>
                <a:ea typeface="Calibri"/>
                <a:cs typeface="Calibri"/>
                <a:sym typeface="Calibri"/>
              </a:rPr>
              <a:t>“Missing details of models”</a:t>
            </a:r>
            <a:endParaRPr sz="1700"/>
          </a:p>
          <a:p>
            <a:pPr indent="-233362" lvl="0" marL="214312" marR="0" rtl="0" algn="l">
              <a:lnSpc>
                <a:spcPct val="150000"/>
              </a:lnSpc>
              <a:spcBef>
                <a:spcPts val="0"/>
              </a:spcBef>
              <a:spcAft>
                <a:spcPts val="0"/>
              </a:spcAft>
              <a:buClr>
                <a:schemeClr val="dk1"/>
              </a:buClr>
              <a:buSzPts val="1650"/>
              <a:buFont typeface="Arial"/>
              <a:buChar char="•"/>
            </a:pPr>
            <a:r>
              <a:rPr i="1" lang="en-US" sz="1650">
                <a:solidFill>
                  <a:schemeClr val="dk1"/>
                </a:solidFill>
                <a:latin typeface="Calibri"/>
                <a:ea typeface="Calibri"/>
                <a:cs typeface="Calibri"/>
                <a:sym typeface="Calibri"/>
              </a:rPr>
              <a:t>“Performances of the published models are unclear”</a:t>
            </a:r>
            <a:endParaRPr sz="1700"/>
          </a:p>
          <a:p>
            <a:pPr indent="-233362" lvl="0" marL="214312" marR="0" rtl="0" algn="l">
              <a:lnSpc>
                <a:spcPct val="150000"/>
              </a:lnSpc>
              <a:spcBef>
                <a:spcPts val="0"/>
              </a:spcBef>
              <a:spcAft>
                <a:spcPts val="0"/>
              </a:spcAft>
              <a:buClr>
                <a:schemeClr val="dk1"/>
              </a:buClr>
              <a:buSzPts val="1650"/>
              <a:buFont typeface="Arial"/>
              <a:buChar char="•"/>
            </a:pPr>
            <a:r>
              <a:rPr i="1" lang="en-US" sz="1650">
                <a:solidFill>
                  <a:schemeClr val="dk1"/>
                </a:solidFill>
                <a:latin typeface="Calibri"/>
                <a:ea typeface="Calibri"/>
                <a:cs typeface="Calibri"/>
                <a:sym typeface="Calibri"/>
              </a:rPr>
              <a:t>“Different authors process data differently, so it cannot be easily compared”</a:t>
            </a:r>
            <a:endParaRPr sz="1700"/>
          </a:p>
          <a:p>
            <a:pPr indent="0" lvl="0" marL="0" marR="0" rtl="0" algn="l">
              <a:lnSpc>
                <a:spcPct val="150000"/>
              </a:lnSpc>
              <a:spcBef>
                <a:spcPts val="0"/>
              </a:spcBef>
              <a:spcAft>
                <a:spcPts val="0"/>
              </a:spcAft>
              <a:buNone/>
            </a:pPr>
            <a:r>
              <a:rPr b="1" lang="en-US" sz="1650">
                <a:solidFill>
                  <a:schemeClr val="dk1"/>
                </a:solidFill>
                <a:latin typeface="Calibri"/>
                <a:ea typeface="Calibri"/>
                <a:cs typeface="Calibri"/>
                <a:sym typeface="Calibri"/>
              </a:rPr>
              <a:t>Discrepancies: </a:t>
            </a:r>
            <a:endParaRPr sz="1700"/>
          </a:p>
          <a:p>
            <a:pPr indent="-233362" lvl="0" marL="214312" marR="0" rtl="0" algn="l">
              <a:lnSpc>
                <a:spcPct val="150000"/>
              </a:lnSpc>
              <a:spcBef>
                <a:spcPts val="0"/>
              </a:spcBef>
              <a:spcAft>
                <a:spcPts val="0"/>
              </a:spcAft>
              <a:buClr>
                <a:schemeClr val="dk1"/>
              </a:buClr>
              <a:buSzPts val="1650"/>
              <a:buFont typeface="Arial"/>
              <a:buChar char="•"/>
            </a:pPr>
            <a:r>
              <a:rPr lang="en-US" sz="1650">
                <a:solidFill>
                  <a:schemeClr val="dk1"/>
                </a:solidFill>
                <a:latin typeface="Calibri"/>
                <a:ea typeface="Calibri"/>
                <a:cs typeface="Calibri"/>
                <a:sym typeface="Calibri"/>
              </a:rPr>
              <a:t>“</a:t>
            </a:r>
            <a:r>
              <a:rPr i="1" lang="en-US" sz="1650">
                <a:solidFill>
                  <a:schemeClr val="dk1"/>
                </a:solidFill>
                <a:latin typeface="Calibri"/>
                <a:ea typeface="Calibri"/>
                <a:cs typeface="Calibri"/>
                <a:sym typeface="Calibri"/>
              </a:rPr>
              <a:t>Some of the models are over-promising</a:t>
            </a:r>
            <a:r>
              <a:rPr lang="en-US" sz="1650">
                <a:solidFill>
                  <a:schemeClr val="dk1"/>
                </a:solidFill>
                <a:latin typeface="Calibri"/>
                <a:ea typeface="Calibri"/>
                <a:cs typeface="Calibri"/>
                <a:sym typeface="Calibri"/>
              </a:rPr>
              <a:t>”</a:t>
            </a:r>
            <a:endParaRPr sz="1700"/>
          </a:p>
          <a:p>
            <a:pPr indent="-233362" lvl="0" marL="214312" marR="0" rtl="0" algn="l">
              <a:lnSpc>
                <a:spcPct val="150000"/>
              </a:lnSpc>
              <a:spcBef>
                <a:spcPts val="0"/>
              </a:spcBef>
              <a:spcAft>
                <a:spcPts val="0"/>
              </a:spcAft>
              <a:buClr>
                <a:schemeClr val="dk1"/>
              </a:buClr>
              <a:buSzPts val="1650"/>
              <a:buFont typeface="Arial"/>
              <a:buChar char="•"/>
            </a:pPr>
            <a:r>
              <a:rPr lang="en-US" sz="1650">
                <a:solidFill>
                  <a:schemeClr val="dk1"/>
                </a:solidFill>
                <a:latin typeface="Calibri"/>
                <a:ea typeface="Calibri"/>
                <a:cs typeface="Calibri"/>
                <a:sym typeface="Calibri"/>
              </a:rPr>
              <a:t>“</a:t>
            </a:r>
            <a:r>
              <a:rPr i="1" lang="en-US" sz="1650">
                <a:solidFill>
                  <a:schemeClr val="dk1"/>
                </a:solidFill>
                <a:latin typeface="Calibri"/>
                <a:ea typeface="Calibri"/>
                <a:cs typeface="Calibri"/>
                <a:sym typeface="Calibri"/>
              </a:rPr>
              <a:t>Model names are not named correctly and sometimes the provided scripts are broken</a:t>
            </a:r>
            <a:r>
              <a:rPr lang="en-US" sz="1650">
                <a:solidFill>
                  <a:schemeClr val="dk1"/>
                </a:solidFill>
                <a:latin typeface="Calibri"/>
                <a:ea typeface="Calibri"/>
                <a:cs typeface="Calibri"/>
                <a:sym typeface="Calibri"/>
              </a:rPr>
              <a:t>”</a:t>
            </a:r>
            <a:endParaRPr sz="1700"/>
          </a:p>
          <a:p>
            <a:pPr indent="0" lvl="0" marL="0" marR="0" rtl="0" algn="l">
              <a:lnSpc>
                <a:spcPct val="150000"/>
              </a:lnSpc>
              <a:spcBef>
                <a:spcPts val="0"/>
              </a:spcBef>
              <a:spcAft>
                <a:spcPts val="0"/>
              </a:spcAft>
              <a:buNone/>
            </a:pPr>
            <a:r>
              <a:rPr b="1" lang="en-US" sz="1650">
                <a:solidFill>
                  <a:schemeClr val="dk1"/>
                </a:solidFill>
                <a:latin typeface="Calibri"/>
                <a:ea typeface="Calibri"/>
                <a:cs typeface="Calibri"/>
                <a:sym typeface="Calibri"/>
              </a:rPr>
              <a:t>Security and Privacy Risks:</a:t>
            </a:r>
            <a:endParaRPr sz="1700"/>
          </a:p>
          <a:p>
            <a:pPr indent="-233362" lvl="0" marL="214312" marR="0" rtl="0" algn="l">
              <a:lnSpc>
                <a:spcPct val="150000"/>
              </a:lnSpc>
              <a:spcBef>
                <a:spcPts val="0"/>
              </a:spcBef>
              <a:spcAft>
                <a:spcPts val="0"/>
              </a:spcAft>
              <a:buClr>
                <a:schemeClr val="dk1"/>
              </a:buClr>
              <a:buSzPts val="1650"/>
              <a:buFont typeface="Arial"/>
              <a:buChar char="•"/>
            </a:pPr>
            <a:r>
              <a:rPr i="1" lang="en-US" sz="1650">
                <a:solidFill>
                  <a:schemeClr val="dk1"/>
                </a:solidFill>
                <a:latin typeface="Calibri"/>
                <a:ea typeface="Calibri"/>
                <a:cs typeface="Calibri"/>
                <a:sym typeface="Calibri"/>
              </a:rPr>
              <a:t>“The model deployment and data transmission are not in their control</a:t>
            </a:r>
            <a:r>
              <a:rPr lang="en-US" sz="1650">
                <a:solidFill>
                  <a:schemeClr val="dk1"/>
                </a:solidFill>
                <a:latin typeface="Calibri"/>
                <a:ea typeface="Calibri"/>
                <a:cs typeface="Calibri"/>
                <a:sym typeface="Calibri"/>
              </a:rPr>
              <a:t>”</a:t>
            </a:r>
            <a:endParaRPr sz="1700"/>
          </a:p>
          <a:p>
            <a:pPr indent="-233362" lvl="0" marL="214312" marR="0" rtl="0" algn="l">
              <a:lnSpc>
                <a:spcPct val="150000"/>
              </a:lnSpc>
              <a:spcBef>
                <a:spcPts val="0"/>
              </a:spcBef>
              <a:spcAft>
                <a:spcPts val="0"/>
              </a:spcAft>
              <a:buClr>
                <a:schemeClr val="dk1"/>
              </a:buClr>
              <a:buSzPts val="1650"/>
              <a:buFont typeface="Arial"/>
              <a:buChar char="•"/>
            </a:pPr>
            <a:r>
              <a:rPr lang="en-US" sz="1650">
                <a:solidFill>
                  <a:schemeClr val="dk1"/>
                </a:solidFill>
                <a:latin typeface="Calibri"/>
                <a:ea typeface="Calibri"/>
                <a:cs typeface="Calibri"/>
                <a:sym typeface="Calibri"/>
              </a:rPr>
              <a:t>“</a:t>
            </a:r>
            <a:r>
              <a:rPr i="1" lang="en-US" sz="1650">
                <a:solidFill>
                  <a:schemeClr val="dk1"/>
                </a:solidFill>
                <a:latin typeface="Calibri"/>
                <a:ea typeface="Calibri"/>
                <a:cs typeface="Calibri"/>
                <a:sym typeface="Calibri"/>
              </a:rPr>
              <a:t>It is hard to know what exactly generated the model because most training logs are missing</a:t>
            </a:r>
            <a:r>
              <a:rPr lang="en-US" sz="1650">
                <a:solidFill>
                  <a:schemeClr val="dk1"/>
                </a:solidFill>
                <a:latin typeface="Calibri"/>
                <a:ea typeface="Calibri"/>
                <a:cs typeface="Calibri"/>
                <a:sym typeface="Calibri"/>
              </a:rPr>
              <a:t>”</a:t>
            </a:r>
            <a:endParaRPr sz="1700"/>
          </a:p>
          <a:p>
            <a:pPr indent="-233362" lvl="0" marL="214312" marR="0" rtl="0" algn="l">
              <a:lnSpc>
                <a:spcPct val="150000"/>
              </a:lnSpc>
              <a:spcBef>
                <a:spcPts val="0"/>
              </a:spcBef>
              <a:spcAft>
                <a:spcPts val="0"/>
              </a:spcAft>
              <a:buClr>
                <a:schemeClr val="dk1"/>
              </a:buClr>
              <a:buSzPts val="1650"/>
              <a:buFont typeface="Arial"/>
              <a:buChar char="•"/>
            </a:pPr>
            <a:r>
              <a:rPr i="1" lang="en-US" sz="1650">
                <a:solidFill>
                  <a:schemeClr val="dk1"/>
                </a:solidFill>
                <a:latin typeface="Calibri"/>
                <a:ea typeface="Calibri"/>
                <a:cs typeface="Calibri"/>
                <a:sym typeface="Calibri"/>
              </a:rPr>
              <a:t>“If the model is trained with malicious intents. It could have a lot of consequences in the real world”</a:t>
            </a:r>
            <a:endParaRPr sz="1700"/>
          </a:p>
        </p:txBody>
      </p:sp>
      <p:sp>
        <p:nvSpPr>
          <p:cNvPr id="453" name="Google Shape;453;p19"/>
          <p:cNvSpPr/>
          <p:nvPr>
            <p:ph idx="12" type="sldNum"/>
          </p:nvPr>
        </p:nvSpPr>
        <p:spPr>
          <a:xfrm>
            <a:off x="8361860" y="4843130"/>
            <a:ext cx="365700" cy="2742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sz="1300"/>
              <a:t>‹#›</a:t>
            </a:fld>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23"/>
          <p:cNvSpPr txBox="1"/>
          <p:nvPr>
            <p:ph type="title"/>
          </p:nvPr>
        </p:nvSpPr>
        <p:spPr>
          <a:xfrm>
            <a:off x="277148" y="88822"/>
            <a:ext cx="8043862" cy="478631"/>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900"/>
              <a:buFont typeface="Calibri"/>
              <a:buNone/>
            </a:pPr>
            <a:r>
              <a:rPr lang="en-US" sz="3000"/>
              <a:t>What Risks Exist in Model Registries?</a:t>
            </a:r>
            <a:endParaRPr sz="3000"/>
          </a:p>
        </p:txBody>
      </p:sp>
      <p:pic>
        <p:nvPicPr>
          <p:cNvPr id="460" name="Google Shape;460;p23"/>
          <p:cNvPicPr preferRelativeResize="0"/>
          <p:nvPr/>
        </p:nvPicPr>
        <p:blipFill rotWithShape="1">
          <a:blip r:embed="rId4">
            <a:alphaModFix/>
          </a:blip>
          <a:srcRect b="0" l="0" r="0" t="0"/>
          <a:stretch/>
        </p:blipFill>
        <p:spPr>
          <a:xfrm>
            <a:off x="1588285" y="849968"/>
            <a:ext cx="5967431" cy="3821250"/>
          </a:xfrm>
          <a:prstGeom prst="rect">
            <a:avLst/>
          </a:prstGeom>
          <a:noFill/>
          <a:ln>
            <a:noFill/>
          </a:ln>
        </p:spPr>
      </p:pic>
      <p:sp>
        <p:nvSpPr>
          <p:cNvPr id="461" name="Google Shape;461;p23"/>
          <p:cNvSpPr/>
          <p:nvPr/>
        </p:nvSpPr>
        <p:spPr>
          <a:xfrm>
            <a:off x="1667900" y="1421800"/>
            <a:ext cx="5730900" cy="535800"/>
          </a:xfrm>
          <a:prstGeom prst="rect">
            <a:avLst/>
          </a:prstGeom>
          <a:noFill/>
          <a:ln cap="flat" cmpd="sng" w="381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62" name="Google Shape;462;p23"/>
          <p:cNvSpPr/>
          <p:nvPr/>
        </p:nvSpPr>
        <p:spPr>
          <a:xfrm>
            <a:off x="8341257" y="4791174"/>
            <a:ext cx="571500" cy="352200"/>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463" name="Google Shape;463;p23"/>
          <p:cNvSpPr/>
          <p:nvPr/>
        </p:nvSpPr>
        <p:spPr>
          <a:xfrm>
            <a:off x="1667900" y="1957600"/>
            <a:ext cx="5730900" cy="687000"/>
          </a:xfrm>
          <a:prstGeom prst="rect">
            <a:avLst/>
          </a:prstGeom>
          <a:noFill/>
          <a:ln cap="flat" cmpd="sng" w="381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64" name="Google Shape;464;p23"/>
          <p:cNvSpPr/>
          <p:nvPr/>
        </p:nvSpPr>
        <p:spPr>
          <a:xfrm>
            <a:off x="1667900" y="2644600"/>
            <a:ext cx="5730900" cy="535800"/>
          </a:xfrm>
          <a:prstGeom prst="rect">
            <a:avLst/>
          </a:prstGeom>
          <a:noFill/>
          <a:ln cap="flat" cmpd="sng" w="381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65" name="Google Shape;465;p23"/>
          <p:cNvSpPr/>
          <p:nvPr/>
        </p:nvSpPr>
        <p:spPr>
          <a:xfrm>
            <a:off x="1667900" y="3180400"/>
            <a:ext cx="5730900" cy="535800"/>
          </a:xfrm>
          <a:prstGeom prst="rect">
            <a:avLst/>
          </a:prstGeom>
          <a:noFill/>
          <a:ln cap="flat" cmpd="sng" w="381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66" name="Google Shape;466;p23"/>
          <p:cNvSpPr/>
          <p:nvPr/>
        </p:nvSpPr>
        <p:spPr>
          <a:xfrm>
            <a:off x="1667900" y="3716200"/>
            <a:ext cx="5730900" cy="535800"/>
          </a:xfrm>
          <a:prstGeom prst="rect">
            <a:avLst/>
          </a:prstGeom>
          <a:noFill/>
          <a:ln cap="flat" cmpd="sng" w="381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67" name="Google Shape;467;p23"/>
          <p:cNvSpPr/>
          <p:nvPr/>
        </p:nvSpPr>
        <p:spPr>
          <a:xfrm>
            <a:off x="1667900" y="4252000"/>
            <a:ext cx="5730900" cy="352200"/>
          </a:xfrm>
          <a:prstGeom prst="rect">
            <a:avLst/>
          </a:prstGeom>
          <a:noFill/>
          <a:ln cap="flat" cmpd="sng" w="381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68" name="Google Shape;468;p23"/>
          <p:cNvSpPr/>
          <p:nvPr/>
        </p:nvSpPr>
        <p:spPr>
          <a:xfrm>
            <a:off x="1667900" y="994625"/>
            <a:ext cx="1490700" cy="3609600"/>
          </a:xfrm>
          <a:prstGeom prst="rect">
            <a:avLst/>
          </a:prstGeom>
          <a:noFill/>
          <a:ln cap="flat" cmpd="sng" w="381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61"/>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63"/>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64"/>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65"/>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66"/>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24"/>
          <p:cNvSpPr txBox="1"/>
          <p:nvPr>
            <p:ph type="title"/>
          </p:nvPr>
        </p:nvSpPr>
        <p:spPr>
          <a:xfrm>
            <a:off x="277148" y="88822"/>
            <a:ext cx="8043862" cy="478631"/>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900"/>
              <a:buFont typeface="Calibri"/>
              <a:buNone/>
            </a:pPr>
            <a:r>
              <a:rPr lang="en-US" sz="3000"/>
              <a:t>HFTorrent Dataset</a:t>
            </a:r>
            <a:endParaRPr sz="3000"/>
          </a:p>
        </p:txBody>
      </p:sp>
      <p:sp>
        <p:nvSpPr>
          <p:cNvPr id="475" name="Google Shape;475;p24"/>
          <p:cNvSpPr txBox="1"/>
          <p:nvPr/>
        </p:nvSpPr>
        <p:spPr>
          <a:xfrm>
            <a:off x="-358425" y="567450"/>
            <a:ext cx="9502500" cy="4225200"/>
          </a:xfrm>
          <a:prstGeom prst="rect">
            <a:avLst/>
          </a:prstGeom>
          <a:noFill/>
          <a:ln>
            <a:noFill/>
          </a:ln>
        </p:spPr>
        <p:txBody>
          <a:bodyPr anchorCtr="0" anchor="t" bIns="45700" lIns="91425" spcFirstLastPara="1" rIns="91425" wrap="square" tIns="45700">
            <a:spAutoFit/>
          </a:bodyPr>
          <a:lstStyle/>
          <a:p>
            <a:pPr indent="-233362" lvl="1" marL="557213" marR="0" rtl="0" algn="l">
              <a:lnSpc>
                <a:spcPct val="15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Motivation</a:t>
            </a:r>
            <a:endParaRPr sz="1700"/>
          </a:p>
          <a:p>
            <a:pPr indent="-233362" lvl="2" marL="900113" marR="0" rtl="0" algn="l">
              <a:lnSpc>
                <a:spcPct val="15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Accessibility issues (git-lfs, rate limits, etc.)</a:t>
            </a:r>
            <a:endParaRPr sz="1700"/>
          </a:p>
          <a:p>
            <a:pPr indent="-233362" lvl="2" marL="900113" marR="0" rtl="0" algn="l">
              <a:lnSpc>
                <a:spcPct val="15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Scientific replicability </a:t>
            </a:r>
            <a:r>
              <a:rPr lang="en-US" sz="2400">
                <a:solidFill>
                  <a:schemeClr val="dk1"/>
                </a:solidFill>
                <a:latin typeface="Calibri"/>
                <a:ea typeface="Calibri"/>
                <a:cs typeface="Calibri"/>
                <a:sym typeface="Calibri"/>
              </a:rPr>
              <a:t>→</a:t>
            </a:r>
            <a:r>
              <a:rPr b="0" i="0" lang="en-US" sz="2400" u="none" cap="none" strike="noStrike">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L</a:t>
            </a:r>
            <a:r>
              <a:rPr b="0" i="0" lang="en-US" sz="2400" u="none" cap="none" strike="noStrike">
                <a:solidFill>
                  <a:schemeClr val="dk1"/>
                </a:solidFill>
                <a:latin typeface="Calibri"/>
                <a:ea typeface="Calibri"/>
                <a:cs typeface="Calibri"/>
                <a:sym typeface="Calibri"/>
              </a:rPr>
              <a:t>ong-term data</a:t>
            </a:r>
            <a:endParaRPr b="0" i="0" sz="2400" u="none" cap="none" strike="noStrike">
              <a:solidFill>
                <a:schemeClr val="dk1"/>
              </a:solidFill>
              <a:latin typeface="Calibri"/>
              <a:ea typeface="Calibri"/>
              <a:cs typeface="Calibri"/>
              <a:sym typeface="Calibri"/>
            </a:endParaRPr>
          </a:p>
          <a:p>
            <a:pPr indent="-233362" lvl="1" marL="557213" marR="0" rtl="0" algn="l">
              <a:lnSpc>
                <a:spcPct val="150000"/>
              </a:lnSpc>
              <a:spcBef>
                <a:spcPts val="0"/>
              </a:spcBef>
              <a:spcAft>
                <a:spcPts val="0"/>
              </a:spcAft>
              <a:buClr>
                <a:schemeClr val="dk1"/>
              </a:buClr>
              <a:buSzPts val="2400"/>
              <a:buFont typeface="Arial"/>
              <a:buChar char="•"/>
            </a:pPr>
            <a:r>
              <a:rPr b="1" i="0" lang="en-US" sz="2400" u="none" cap="none" strike="noStrike">
                <a:solidFill>
                  <a:schemeClr val="dk1"/>
                </a:solidFill>
                <a:latin typeface="Calibri"/>
                <a:ea typeface="Calibri"/>
                <a:cs typeface="Calibri"/>
                <a:sym typeface="Calibri"/>
              </a:rPr>
              <a:t>Creation</a:t>
            </a:r>
            <a:endParaRPr sz="1700"/>
          </a:p>
          <a:p>
            <a:pPr indent="-233362" lvl="2" marL="900112" marR="0" rtl="0" algn="l">
              <a:lnSpc>
                <a:spcPct val="15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F</a:t>
            </a:r>
            <a:r>
              <a:rPr b="0" i="0" lang="en-US" sz="2400" u="none" cap="none" strike="noStrike">
                <a:solidFill>
                  <a:schemeClr val="dk1"/>
                </a:solidFill>
                <a:latin typeface="Calibri"/>
                <a:ea typeface="Calibri"/>
                <a:cs typeface="Calibri"/>
                <a:sym typeface="Calibri"/>
              </a:rPr>
              <a:t>irst dataset to provide access to PTM repositories</a:t>
            </a:r>
            <a:endParaRPr sz="2400">
              <a:solidFill>
                <a:schemeClr val="dk1"/>
              </a:solidFill>
              <a:latin typeface="Calibri"/>
              <a:ea typeface="Calibri"/>
              <a:cs typeface="Calibri"/>
              <a:sym typeface="Calibri"/>
            </a:endParaRPr>
          </a:p>
          <a:p>
            <a:pPr indent="-233362" lvl="2" marL="900112" marR="0" rtl="0" algn="l">
              <a:lnSpc>
                <a:spcPct val="150000"/>
              </a:lnSpc>
              <a:spcBef>
                <a:spcPts val="0"/>
              </a:spcBef>
              <a:spcAft>
                <a:spcPts val="0"/>
              </a:spcAft>
              <a:buClr>
                <a:schemeClr val="dk1"/>
              </a:buClr>
              <a:buSzPts val="2400"/>
              <a:buFont typeface="Arial"/>
              <a:buChar char="•"/>
            </a:pPr>
            <a:r>
              <a:rPr i="1" lang="en-US" sz="2400">
                <a:solidFill>
                  <a:schemeClr val="dk1"/>
                </a:solidFill>
                <a:latin typeface="Calibri"/>
                <a:ea typeface="Calibri"/>
                <a:cs typeface="Calibri"/>
                <a:sym typeface="Calibri"/>
              </a:rPr>
              <a:t>An improved version (PTMTorrent) is available in our MSR paper [1]</a:t>
            </a:r>
            <a:endParaRPr i="1" sz="2400">
              <a:solidFill>
                <a:schemeClr val="dk1"/>
              </a:solidFill>
              <a:latin typeface="Calibri"/>
              <a:ea typeface="Calibri"/>
              <a:cs typeface="Calibri"/>
              <a:sym typeface="Calibri"/>
            </a:endParaRPr>
          </a:p>
          <a:p>
            <a:pPr indent="0" lvl="1" marL="457200" marR="0" rtl="0" algn="l">
              <a:lnSpc>
                <a:spcPct val="150000"/>
              </a:lnSpc>
              <a:spcBef>
                <a:spcPts val="0"/>
              </a:spcBef>
              <a:spcAft>
                <a:spcPts val="0"/>
              </a:spcAft>
              <a:buClr>
                <a:schemeClr val="dk1"/>
              </a:buClr>
              <a:buSzPts val="1800"/>
              <a:buFont typeface="Arial"/>
              <a:buNone/>
            </a:pPr>
            <a:r>
              <a:t/>
            </a:r>
            <a:endParaRPr b="0" i="0" sz="2100" u="none" cap="none" strike="noStrike">
              <a:solidFill>
                <a:schemeClr val="dk1"/>
              </a:solidFill>
              <a:latin typeface="Calibri"/>
              <a:ea typeface="Calibri"/>
              <a:cs typeface="Calibri"/>
              <a:sym typeface="Calibri"/>
            </a:endParaRPr>
          </a:p>
          <a:p>
            <a:pPr indent="0" lvl="2" marL="914400" marR="0" rtl="0" algn="l">
              <a:lnSpc>
                <a:spcPct val="150000"/>
              </a:lnSpc>
              <a:spcBef>
                <a:spcPts val="0"/>
              </a:spcBef>
              <a:spcAft>
                <a:spcPts val="0"/>
              </a:spcAft>
              <a:buNone/>
            </a:pPr>
            <a:r>
              <a:t/>
            </a:r>
            <a:endParaRPr b="0" i="0" sz="2100" u="none" cap="none" strike="noStrike">
              <a:solidFill>
                <a:schemeClr val="dk1"/>
              </a:solidFill>
              <a:latin typeface="Calibri"/>
              <a:ea typeface="Calibri"/>
              <a:cs typeface="Calibri"/>
              <a:sym typeface="Calibri"/>
            </a:endParaRPr>
          </a:p>
        </p:txBody>
      </p:sp>
      <p:sp>
        <p:nvSpPr>
          <p:cNvPr id="476" name="Google Shape;476;p24"/>
          <p:cNvSpPr/>
          <p:nvPr/>
        </p:nvSpPr>
        <p:spPr>
          <a:xfrm>
            <a:off x="8341257" y="4791174"/>
            <a:ext cx="571500" cy="352200"/>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
        <p:nvSpPr>
          <p:cNvPr id="477" name="Google Shape;477;p24"/>
          <p:cNvSpPr txBox="1"/>
          <p:nvPr/>
        </p:nvSpPr>
        <p:spPr>
          <a:xfrm>
            <a:off x="0" y="4805725"/>
            <a:ext cx="84591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solidFill>
                  <a:schemeClr val="dk1"/>
                </a:solidFill>
                <a:latin typeface="Calibri"/>
                <a:ea typeface="Calibri"/>
                <a:cs typeface="Calibri"/>
                <a:sym typeface="Calibri"/>
              </a:rPr>
              <a:t>[1] Jiang et al, PTMtorrent: A dataset for mining open-source pre-trained model packages, MSR’23</a:t>
            </a:r>
            <a:endParaRPr sz="13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
          <p:cNvSpPr txBox="1"/>
          <p:nvPr>
            <p:ph type="title"/>
          </p:nvPr>
        </p:nvSpPr>
        <p:spPr>
          <a:xfrm>
            <a:off x="2672972" y="112804"/>
            <a:ext cx="3798000" cy="682200"/>
          </a:xfrm>
          <a:prstGeom prst="rect">
            <a:avLst/>
          </a:prstGeom>
          <a:solidFill>
            <a:srgbClr val="FFFFFF"/>
          </a:solidFill>
          <a:ln>
            <a:noFill/>
          </a:ln>
        </p:spPr>
        <p:txBody>
          <a:bodyPr anchorCtr="0" anchor="t" bIns="182875" lIns="182875" spcFirstLastPara="1" rIns="182875" wrap="square" tIns="182875">
            <a:noAutofit/>
          </a:bodyPr>
          <a:lstStyle/>
          <a:p>
            <a:pPr indent="0" lvl="0" marL="0" rtl="0" algn="ctr">
              <a:lnSpc>
                <a:spcPct val="90000"/>
              </a:lnSpc>
              <a:spcBef>
                <a:spcPts val="0"/>
              </a:spcBef>
              <a:spcAft>
                <a:spcPts val="0"/>
              </a:spcAft>
              <a:buClr>
                <a:srgbClr val="262626"/>
              </a:buClr>
              <a:buSzPts val="3300"/>
              <a:buFont typeface="Calibri"/>
              <a:buNone/>
            </a:pPr>
            <a:r>
              <a:rPr b="1" lang="en-US" sz="3300"/>
              <a:t>Contributions</a:t>
            </a:r>
            <a:endParaRPr/>
          </a:p>
        </p:txBody>
      </p:sp>
      <p:sp>
        <p:nvSpPr>
          <p:cNvPr id="286" name="Google Shape;286;p2"/>
          <p:cNvSpPr txBox="1"/>
          <p:nvPr/>
        </p:nvSpPr>
        <p:spPr>
          <a:xfrm>
            <a:off x="346175" y="795000"/>
            <a:ext cx="8451600" cy="4156800"/>
          </a:xfrm>
          <a:prstGeom prst="rect">
            <a:avLst/>
          </a:prstGeom>
          <a:noFill/>
          <a:ln>
            <a:noFill/>
          </a:ln>
        </p:spPr>
        <p:txBody>
          <a:bodyPr anchorCtr="0" anchor="t" bIns="45700" lIns="91425" spcFirstLastPara="1" rIns="91425" wrap="square" tIns="45700">
            <a:spAutoFit/>
          </a:bodyPr>
          <a:lstStyle/>
          <a:p>
            <a:pPr indent="-393700" lvl="0" marL="457200" rtl="0" algn="l">
              <a:lnSpc>
                <a:spcPct val="115000"/>
              </a:lnSpc>
              <a:spcBef>
                <a:spcPts val="1000"/>
              </a:spcBef>
              <a:spcAft>
                <a:spcPts val="0"/>
              </a:spcAft>
              <a:buClr>
                <a:schemeClr val="dk1"/>
              </a:buClr>
              <a:buSzPts val="2600"/>
              <a:buFont typeface="Calibri"/>
              <a:buAutoNum type="arabicPeriod"/>
            </a:pPr>
            <a:r>
              <a:rPr lang="en-US" sz="2600">
                <a:solidFill>
                  <a:schemeClr val="dk1"/>
                </a:solidFill>
                <a:latin typeface="Calibri"/>
                <a:ea typeface="Calibri"/>
                <a:cs typeface="Calibri"/>
                <a:sym typeface="Calibri"/>
                <a:extLst>
                  <a:ext uri="http://customooxmlschemas.google.com/">
                    <go:slidesCustomData xmlns:go="http://customooxmlschemas.google.com/" textRoundtripDataId="0"/>
                  </a:ext>
                </a:extLst>
              </a:rPr>
              <a:t>Identify</a:t>
            </a:r>
            <a:r>
              <a:rPr lang="en-US" sz="2600">
                <a:solidFill>
                  <a:schemeClr val="dk1"/>
                </a:solidFill>
                <a:latin typeface="Calibri"/>
                <a:ea typeface="Calibri"/>
                <a:cs typeface="Calibri"/>
                <a:sym typeface="Calibri"/>
              </a:rPr>
              <a:t> </a:t>
            </a:r>
            <a:r>
              <a:rPr b="1" lang="en-US" sz="2600">
                <a:solidFill>
                  <a:schemeClr val="dk1"/>
                </a:solidFill>
                <a:latin typeface="Calibri"/>
                <a:ea typeface="Calibri"/>
                <a:cs typeface="Calibri"/>
                <a:sym typeface="Calibri"/>
              </a:rPr>
              <a:t>unique properties </a:t>
            </a:r>
            <a:r>
              <a:rPr lang="en-US" sz="2600">
                <a:solidFill>
                  <a:schemeClr val="dk1"/>
                </a:solidFill>
                <a:latin typeface="Calibri"/>
                <a:ea typeface="Calibri"/>
                <a:cs typeface="Calibri"/>
                <a:sym typeface="Calibri"/>
              </a:rPr>
              <a:t>of PTM package reuse to guide future research</a:t>
            </a:r>
            <a:endParaRPr sz="2600">
              <a:solidFill>
                <a:schemeClr val="dk1"/>
              </a:solidFill>
              <a:latin typeface="Calibri"/>
              <a:ea typeface="Calibri"/>
              <a:cs typeface="Calibri"/>
              <a:sym typeface="Calibri"/>
            </a:endParaRPr>
          </a:p>
          <a:p>
            <a:pPr indent="-398463" lvl="0" marL="385763" marR="0" rtl="0" algn="l">
              <a:lnSpc>
                <a:spcPct val="115000"/>
              </a:lnSpc>
              <a:spcBef>
                <a:spcPts val="0"/>
              </a:spcBef>
              <a:spcAft>
                <a:spcPts val="0"/>
              </a:spcAft>
              <a:buClr>
                <a:schemeClr val="dk1"/>
              </a:buClr>
              <a:buSzPts val="2600"/>
              <a:buFont typeface="Calibri"/>
              <a:buAutoNum type="arabicPeriod"/>
            </a:pPr>
            <a:r>
              <a:rPr lang="en-US" sz="2600">
                <a:solidFill>
                  <a:schemeClr val="dk1"/>
                </a:solidFill>
                <a:latin typeface="Calibri"/>
                <a:ea typeface="Calibri"/>
                <a:cs typeface="Calibri"/>
                <a:sym typeface="Calibri"/>
                <a:extLst>
                  <a:ext uri="http://customooxmlschemas.google.com/">
                    <go:slidesCustomData xmlns:go="http://customooxmlschemas.google.com/" textRoundtripDataId="1"/>
                  </a:ext>
                </a:extLst>
              </a:rPr>
              <a:t>Summarize</a:t>
            </a:r>
            <a:r>
              <a:rPr lang="en-US" sz="2600">
                <a:solidFill>
                  <a:schemeClr val="dk1"/>
                </a:solidFill>
                <a:latin typeface="Calibri"/>
                <a:ea typeface="Calibri"/>
                <a:cs typeface="Calibri"/>
                <a:sym typeface="Calibri"/>
              </a:rPr>
              <a:t> a </a:t>
            </a:r>
            <a:r>
              <a:rPr b="1" lang="en-US" sz="2600">
                <a:solidFill>
                  <a:schemeClr val="dk1"/>
                </a:solidFill>
                <a:latin typeface="Calibri"/>
                <a:ea typeface="Calibri"/>
                <a:cs typeface="Calibri"/>
                <a:sym typeface="Calibri"/>
              </a:rPr>
              <a:t>decision-making</a:t>
            </a:r>
            <a:r>
              <a:rPr lang="en-US" sz="2600">
                <a:solidFill>
                  <a:schemeClr val="dk1"/>
                </a:solidFill>
                <a:latin typeface="Calibri"/>
                <a:ea typeface="Calibri"/>
                <a:cs typeface="Calibri"/>
                <a:sym typeface="Calibri"/>
              </a:rPr>
              <a:t> workflow for PTM reuse, identify reuse attributes and challenges</a:t>
            </a:r>
            <a:endParaRPr sz="1600"/>
          </a:p>
          <a:p>
            <a:pPr indent="-398463" lvl="0" marL="385763" marR="0" rtl="0" algn="l">
              <a:lnSpc>
                <a:spcPct val="200000"/>
              </a:lnSpc>
              <a:spcBef>
                <a:spcPts val="1000"/>
              </a:spcBef>
              <a:spcAft>
                <a:spcPts val="0"/>
              </a:spcAft>
              <a:buClr>
                <a:schemeClr val="dk1"/>
              </a:buClr>
              <a:buSzPts val="2600"/>
              <a:buFont typeface="Calibri"/>
              <a:buAutoNum type="arabicPeriod"/>
            </a:pPr>
            <a:r>
              <a:rPr lang="en-US" sz="2600">
                <a:solidFill>
                  <a:schemeClr val="dk1"/>
                </a:solidFill>
                <a:latin typeface="Calibri"/>
                <a:ea typeface="Calibri"/>
                <a:cs typeface="Calibri"/>
                <a:sym typeface="Calibri"/>
              </a:rPr>
              <a:t>Measure potential </a:t>
            </a:r>
            <a:r>
              <a:rPr b="1" lang="en-US" sz="2600">
                <a:solidFill>
                  <a:schemeClr val="dk1"/>
                </a:solidFill>
                <a:latin typeface="Calibri"/>
                <a:ea typeface="Calibri"/>
                <a:cs typeface="Calibri"/>
                <a:sym typeface="Calibri"/>
              </a:rPr>
              <a:t>risks</a:t>
            </a:r>
            <a:r>
              <a:rPr lang="en-US" sz="2600">
                <a:solidFill>
                  <a:schemeClr val="dk1"/>
                </a:solidFill>
                <a:latin typeface="Calibri"/>
                <a:ea typeface="Calibri"/>
                <a:cs typeface="Calibri"/>
                <a:sym typeface="Calibri"/>
              </a:rPr>
              <a:t> in Hugging Face</a:t>
            </a:r>
            <a:endParaRPr sz="1600"/>
          </a:p>
          <a:p>
            <a:pPr indent="-398463" lvl="0" marL="385763" marR="0" rtl="0" algn="l">
              <a:lnSpc>
                <a:spcPct val="115000"/>
              </a:lnSpc>
              <a:spcBef>
                <a:spcPts val="0"/>
              </a:spcBef>
              <a:spcAft>
                <a:spcPts val="0"/>
              </a:spcAft>
              <a:buClr>
                <a:schemeClr val="dk1"/>
              </a:buClr>
              <a:buSzPts val="2600"/>
              <a:buFont typeface="Calibri"/>
              <a:buAutoNum type="arabicPeriod"/>
            </a:pPr>
            <a:r>
              <a:rPr lang="en-US" sz="2600">
                <a:solidFill>
                  <a:schemeClr val="dk1"/>
                </a:solidFill>
                <a:latin typeface="Calibri"/>
                <a:ea typeface="Calibri"/>
                <a:cs typeface="Calibri"/>
                <a:sym typeface="Calibri"/>
                <a:extLst>
                  <a:ext uri="http://customooxmlschemas.google.com/">
                    <go:slidesCustomData xmlns:go="http://customooxmlschemas.google.com/" textRoundtripDataId="2"/>
                  </a:ext>
                </a:extLst>
              </a:rPr>
              <a:t>Publish </a:t>
            </a:r>
            <a:r>
              <a:rPr b="1" lang="en-US" sz="2600">
                <a:solidFill>
                  <a:schemeClr val="dk1"/>
                </a:solidFill>
                <a:latin typeface="Calibri"/>
                <a:ea typeface="Calibri"/>
                <a:cs typeface="Calibri"/>
                <a:sym typeface="Calibri"/>
                <a:extLst>
                  <a:ext uri="http://customooxmlschemas.google.com/">
                    <go:slidesCustomData xmlns:go="http://customooxmlschemas.google.com/" textRoundtripDataId="3"/>
                  </a:ext>
                </a:extLst>
              </a:rPr>
              <a:t>HFTorrent </a:t>
            </a:r>
            <a:r>
              <a:rPr lang="en-US" sz="2600">
                <a:solidFill>
                  <a:schemeClr val="dk1"/>
                </a:solidFill>
                <a:latin typeface="Calibri"/>
                <a:ea typeface="Calibri"/>
                <a:cs typeface="Calibri"/>
                <a:sym typeface="Calibri"/>
                <a:extLst>
                  <a:ext uri="http://customooxmlschemas.google.com/">
                    <go:slidesCustomData xmlns:go="http://customooxmlschemas.google.com/" textRoundtripDataId="4"/>
                  </a:ext>
                </a:extLst>
              </a:rPr>
              <a:t>dataset of 63,182 PTM packages for future analysis</a:t>
            </a:r>
            <a:r>
              <a:rPr lang="en-US" sz="2600">
                <a:solidFill>
                  <a:schemeClr val="dk1"/>
                </a:solidFill>
                <a:latin typeface="Calibri"/>
                <a:ea typeface="Calibri"/>
                <a:cs typeface="Calibri"/>
                <a:sym typeface="Calibri"/>
              </a:rPr>
              <a:t> </a:t>
            </a:r>
            <a:r>
              <a:rPr i="1" lang="en-US" sz="1800">
                <a:solidFill>
                  <a:schemeClr val="dk1"/>
                </a:solidFill>
                <a:latin typeface="Calibri"/>
                <a:ea typeface="Calibri"/>
                <a:cs typeface="Calibri"/>
                <a:sym typeface="Calibri"/>
              </a:rPr>
              <a:t>(Dataset paper at MSR’23 - PTMTorrent)</a:t>
            </a:r>
            <a:endParaRPr i="1" sz="1800"/>
          </a:p>
          <a:p>
            <a:pPr indent="0" lvl="0" marL="0" marR="0" rtl="0" algn="l">
              <a:lnSpc>
                <a:spcPct val="115000"/>
              </a:lnSpc>
              <a:spcBef>
                <a:spcPts val="1000"/>
              </a:spcBef>
              <a:spcAft>
                <a:spcPts val="0"/>
              </a:spcAft>
              <a:buNone/>
            </a:pPr>
            <a:r>
              <a:t/>
            </a:r>
            <a:endParaRPr sz="1600"/>
          </a:p>
        </p:txBody>
      </p:sp>
      <p:sp>
        <p:nvSpPr>
          <p:cNvPr id="287" name="Google Shape;287;p2"/>
          <p:cNvSpPr txBox="1"/>
          <p:nvPr/>
        </p:nvSpPr>
        <p:spPr>
          <a:xfrm>
            <a:off x="1640292" y="718905"/>
            <a:ext cx="55050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288" name="Google Shape;288;p2"/>
          <p:cNvSpPr txBox="1"/>
          <p:nvPr>
            <p:ph idx="12" type="sldNum"/>
          </p:nvPr>
        </p:nvSpPr>
        <p:spPr>
          <a:xfrm>
            <a:off x="8131434" y="4829176"/>
            <a:ext cx="548700" cy="393600"/>
          </a:xfrm>
          <a:prstGeom prst="rect">
            <a:avLst/>
          </a:prstGeom>
        </p:spPr>
        <p:txBody>
          <a:bodyPr anchorCtr="0" anchor="t" bIns="45700" lIns="18275" spcFirstLastPara="1" rIns="1827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462232c955_0_45"/>
          <p:cNvSpPr txBox="1"/>
          <p:nvPr>
            <p:ph type="title"/>
          </p:nvPr>
        </p:nvSpPr>
        <p:spPr>
          <a:xfrm>
            <a:off x="685800" y="2060973"/>
            <a:ext cx="7772400" cy="1021500"/>
          </a:xfrm>
          <a:prstGeom prst="rect">
            <a:avLst/>
          </a:prstGeom>
          <a:solidFill>
            <a:srgbClr val="FFFFFF"/>
          </a:solidFill>
          <a:ln>
            <a:noFill/>
          </a:ln>
        </p:spPr>
        <p:txBody>
          <a:bodyPr anchorCtr="0" anchor="t" bIns="182875" lIns="182875" spcFirstLastPara="1" rIns="182875" wrap="square" tIns="182875">
            <a:noAutofit/>
          </a:bodyPr>
          <a:lstStyle/>
          <a:p>
            <a:pPr indent="0" lvl="0" marL="0" rtl="0" algn="ctr">
              <a:lnSpc>
                <a:spcPct val="90000"/>
              </a:lnSpc>
              <a:spcBef>
                <a:spcPts val="0"/>
              </a:spcBef>
              <a:spcAft>
                <a:spcPts val="0"/>
              </a:spcAft>
              <a:buClr>
                <a:srgbClr val="262626"/>
              </a:buClr>
              <a:buSzPts val="3000"/>
              <a:buFont typeface="Calibri"/>
              <a:buNone/>
            </a:pPr>
            <a:r>
              <a:rPr lang="en-US" sz="5000"/>
              <a:t>In closing…</a:t>
            </a:r>
            <a:endParaRPr sz="5000"/>
          </a:p>
        </p:txBody>
      </p:sp>
      <p:sp>
        <p:nvSpPr>
          <p:cNvPr id="483" name="Google Shape;483;g2462232c955_0_45"/>
          <p:cNvSpPr txBox="1"/>
          <p:nvPr>
            <p:ph idx="12" type="sldNum"/>
          </p:nvPr>
        </p:nvSpPr>
        <p:spPr>
          <a:xfrm>
            <a:off x="8180934" y="4829176"/>
            <a:ext cx="548700" cy="393600"/>
          </a:xfrm>
          <a:prstGeom prst="rect">
            <a:avLst/>
          </a:prstGeom>
        </p:spPr>
        <p:txBody>
          <a:bodyPr anchorCtr="0" anchor="t" bIns="45700" lIns="18275" spcFirstLastPara="1" rIns="1827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27"/>
          <p:cNvSpPr txBox="1"/>
          <p:nvPr>
            <p:ph type="title"/>
          </p:nvPr>
        </p:nvSpPr>
        <p:spPr>
          <a:xfrm>
            <a:off x="277148" y="88822"/>
            <a:ext cx="8043862" cy="478631"/>
          </a:xfrm>
          <a:prstGeom prst="rect">
            <a:avLst/>
          </a:prstGeom>
          <a:noFill/>
          <a:ln>
            <a:noFill/>
          </a:ln>
        </p:spPr>
        <p:txBody>
          <a:bodyPr anchorCtr="0" anchor="ctr" bIns="182875" lIns="182875" spcFirstLastPara="1" rIns="182875" wrap="square" tIns="182875">
            <a:noAutofit/>
          </a:bodyPr>
          <a:lstStyle/>
          <a:p>
            <a:pPr indent="0" lvl="0" marL="0" rtl="0" algn="l">
              <a:lnSpc>
                <a:spcPct val="150000"/>
              </a:lnSpc>
              <a:spcBef>
                <a:spcPts val="0"/>
              </a:spcBef>
              <a:spcAft>
                <a:spcPts val="0"/>
              </a:spcAft>
              <a:buClr>
                <a:schemeClr val="dk1"/>
              </a:buClr>
              <a:buSzPts val="1100"/>
              <a:buFont typeface="Arial"/>
              <a:buNone/>
            </a:pPr>
            <a:r>
              <a:rPr b="1" lang="en-US" sz="3000">
                <a:solidFill>
                  <a:schemeClr val="dk1"/>
                </a:solidFill>
              </a:rPr>
              <a:t>Comparison to Traditional Package Registries</a:t>
            </a:r>
            <a:endParaRPr sz="3000"/>
          </a:p>
        </p:txBody>
      </p:sp>
      <p:sp>
        <p:nvSpPr>
          <p:cNvPr id="490" name="Google Shape;490;p27"/>
          <p:cNvSpPr txBox="1"/>
          <p:nvPr/>
        </p:nvSpPr>
        <p:spPr>
          <a:xfrm>
            <a:off x="0" y="693900"/>
            <a:ext cx="8443800" cy="3755700"/>
          </a:xfrm>
          <a:prstGeom prst="rect">
            <a:avLst/>
          </a:prstGeom>
          <a:noFill/>
          <a:ln>
            <a:noFill/>
          </a:ln>
        </p:spPr>
        <p:txBody>
          <a:bodyPr anchorCtr="0" anchor="t" bIns="45700" lIns="91425" spcFirstLastPara="1" rIns="91425" wrap="square" tIns="45700">
            <a:spAutoFit/>
          </a:bodyPr>
          <a:lstStyle/>
          <a:p>
            <a:pPr indent="-277812" lvl="2" marL="900112" marR="0" rtl="0" algn="l">
              <a:lnSpc>
                <a:spcPct val="15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Decision-making process: </a:t>
            </a:r>
            <a:endParaRPr sz="2800"/>
          </a:p>
          <a:p>
            <a:pPr indent="-277812" lvl="3" marL="1243012" marR="0" rtl="0" algn="l">
              <a:lnSpc>
                <a:spcPct val="15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very different </a:t>
            </a:r>
            <a:r>
              <a:rPr b="0" i="0" lang="en-US" sz="2800" u="none" cap="none" strike="noStrike">
                <a:solidFill>
                  <a:schemeClr val="dk1"/>
                </a:solidFill>
                <a:latin typeface="Calibri"/>
                <a:ea typeface="Calibri"/>
                <a:cs typeface="Calibri"/>
                <a:sym typeface="Calibri"/>
              </a:rPr>
              <a:t>assessment + costly iterations</a:t>
            </a:r>
            <a:endParaRPr sz="2800"/>
          </a:p>
          <a:p>
            <a:pPr indent="-277812" lvl="2" marL="900112" marR="0" rtl="0" algn="l">
              <a:lnSpc>
                <a:spcPct val="15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Attributes: </a:t>
            </a:r>
            <a:endParaRPr sz="2800"/>
          </a:p>
          <a:p>
            <a:pPr indent="-277812" lvl="3" marL="1243012" marR="0" rtl="0" algn="l">
              <a:lnSpc>
                <a:spcPct val="15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popularity + DL-specific attributes</a:t>
            </a:r>
            <a:endParaRPr sz="2800"/>
          </a:p>
          <a:p>
            <a:pPr indent="-277812" lvl="2" marL="900112" marR="0" rtl="0" algn="l">
              <a:lnSpc>
                <a:spcPct val="15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Potential risks: </a:t>
            </a:r>
            <a:endParaRPr sz="2800"/>
          </a:p>
          <a:p>
            <a:pPr indent="-277812" lvl="3" marL="1243012" marR="0" rtl="0" algn="l">
              <a:lnSpc>
                <a:spcPct val="15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traditional + PTM</a:t>
            </a:r>
            <a:endParaRPr sz="2800"/>
          </a:p>
        </p:txBody>
      </p:sp>
      <p:sp>
        <p:nvSpPr>
          <p:cNvPr id="491" name="Google Shape;491;p27"/>
          <p:cNvSpPr/>
          <p:nvPr/>
        </p:nvSpPr>
        <p:spPr>
          <a:xfrm>
            <a:off x="8318557" y="4766549"/>
            <a:ext cx="571500" cy="352200"/>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350">
                <a:solidFill>
                  <a:schemeClr val="dk1"/>
                </a:solidFill>
                <a:latin typeface="Calibri"/>
                <a:ea typeface="Calibri"/>
                <a:cs typeface="Calibri"/>
                <a:sym typeface="Calibri"/>
              </a:rPr>
              <a:t>‹#›</a:t>
            </a:fld>
            <a:endParaRPr sz="135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8"/>
          <p:cNvSpPr txBox="1"/>
          <p:nvPr>
            <p:ph type="title"/>
          </p:nvPr>
        </p:nvSpPr>
        <p:spPr>
          <a:xfrm>
            <a:off x="277148" y="88822"/>
            <a:ext cx="8043862" cy="478631"/>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900"/>
              <a:buFont typeface="Calibri"/>
              <a:buNone/>
            </a:pPr>
            <a:r>
              <a:rPr b="1" lang="en-US" sz="3000"/>
              <a:t>Future Directions</a:t>
            </a:r>
            <a:endParaRPr b="1" sz="3000"/>
          </a:p>
        </p:txBody>
      </p:sp>
      <p:sp>
        <p:nvSpPr>
          <p:cNvPr id="498" name="Google Shape;498;p28"/>
          <p:cNvSpPr/>
          <p:nvPr/>
        </p:nvSpPr>
        <p:spPr>
          <a:xfrm>
            <a:off x="8341257" y="4791174"/>
            <a:ext cx="571500" cy="352200"/>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350">
                <a:solidFill>
                  <a:schemeClr val="dk1"/>
                </a:solidFill>
                <a:latin typeface="Calibri"/>
                <a:ea typeface="Calibri"/>
                <a:cs typeface="Calibri"/>
                <a:sym typeface="Calibri"/>
              </a:rPr>
              <a:t>‹#›</a:t>
            </a:fld>
            <a:endParaRPr sz="1350">
              <a:solidFill>
                <a:schemeClr val="dk1"/>
              </a:solidFill>
              <a:latin typeface="Calibri"/>
              <a:ea typeface="Calibri"/>
              <a:cs typeface="Calibri"/>
              <a:sym typeface="Calibri"/>
            </a:endParaRPr>
          </a:p>
        </p:txBody>
      </p:sp>
      <p:sp>
        <p:nvSpPr>
          <p:cNvPr id="499" name="Google Shape;499;p28"/>
          <p:cNvSpPr txBox="1"/>
          <p:nvPr/>
        </p:nvSpPr>
        <p:spPr>
          <a:xfrm>
            <a:off x="-8750" y="832800"/>
            <a:ext cx="7177200" cy="4386900"/>
          </a:xfrm>
          <a:prstGeom prst="rect">
            <a:avLst/>
          </a:prstGeom>
          <a:noFill/>
          <a:ln>
            <a:noFill/>
          </a:ln>
        </p:spPr>
        <p:txBody>
          <a:bodyPr anchorCtr="0" anchor="t" bIns="45700" lIns="91425" spcFirstLastPara="1" rIns="91425" wrap="square" tIns="45700">
            <a:spAutoFit/>
          </a:bodyPr>
          <a:lstStyle/>
          <a:p>
            <a:pPr indent="-277813" lvl="2" marL="900113" marR="0" rtl="0" algn="l">
              <a:lnSpc>
                <a:spcPct val="200000"/>
              </a:lnSpc>
              <a:spcBef>
                <a:spcPts val="0"/>
              </a:spcBef>
              <a:spcAft>
                <a:spcPts val="0"/>
              </a:spcAft>
              <a:buClr>
                <a:schemeClr val="dk1"/>
              </a:buClr>
              <a:buSzPts val="3100"/>
              <a:buFont typeface="Arial"/>
              <a:buChar char="•"/>
            </a:pPr>
            <a:r>
              <a:rPr b="0" i="0" lang="en-US" sz="3100" u="none" cap="none" strike="noStrike">
                <a:solidFill>
                  <a:schemeClr val="dk1"/>
                </a:solidFill>
                <a:latin typeface="Calibri"/>
                <a:ea typeface="Calibri"/>
                <a:cs typeface="Calibri"/>
                <a:sym typeface="Calibri"/>
              </a:rPr>
              <a:t>Model audit</a:t>
            </a:r>
            <a:endParaRPr sz="3100"/>
          </a:p>
          <a:p>
            <a:pPr indent="-277813" lvl="2" marL="900113" marR="0" rtl="0" algn="l">
              <a:lnSpc>
                <a:spcPct val="200000"/>
              </a:lnSpc>
              <a:spcBef>
                <a:spcPts val="0"/>
              </a:spcBef>
              <a:spcAft>
                <a:spcPts val="0"/>
              </a:spcAft>
              <a:buClr>
                <a:schemeClr val="dk1"/>
              </a:buClr>
              <a:buSzPts val="3100"/>
              <a:buFont typeface="Arial"/>
              <a:buChar char="•"/>
            </a:pPr>
            <a:r>
              <a:rPr b="0" i="0" lang="en-US" sz="3100" u="none" cap="none" strike="noStrike">
                <a:solidFill>
                  <a:schemeClr val="dk1"/>
                </a:solidFill>
                <a:latin typeface="Calibri"/>
                <a:ea typeface="Calibri"/>
                <a:cs typeface="Calibri"/>
                <a:sym typeface="Calibri"/>
              </a:rPr>
              <a:t>Infrastructure</a:t>
            </a:r>
            <a:endParaRPr sz="3100"/>
          </a:p>
          <a:p>
            <a:pPr indent="-277813" lvl="2" marL="900113" marR="0" rtl="0" algn="l">
              <a:lnSpc>
                <a:spcPct val="200000"/>
              </a:lnSpc>
              <a:spcBef>
                <a:spcPts val="0"/>
              </a:spcBef>
              <a:spcAft>
                <a:spcPts val="0"/>
              </a:spcAft>
              <a:buClr>
                <a:schemeClr val="dk1"/>
              </a:buClr>
              <a:buSzPts val="3100"/>
              <a:buFont typeface="Arial"/>
              <a:buChar char="•"/>
            </a:pPr>
            <a:r>
              <a:rPr b="0" i="0" lang="en-US" sz="3100" u="none" cap="none" strike="noStrike">
                <a:solidFill>
                  <a:schemeClr val="dk1"/>
                </a:solidFill>
                <a:latin typeface="Calibri"/>
                <a:ea typeface="Calibri"/>
                <a:cs typeface="Calibri"/>
                <a:sym typeface="Calibri"/>
              </a:rPr>
              <a:t>PTM standardization</a:t>
            </a:r>
            <a:endParaRPr sz="3100"/>
          </a:p>
          <a:p>
            <a:pPr indent="-277813" lvl="2" marL="900113" marR="0" rtl="0" algn="l">
              <a:lnSpc>
                <a:spcPct val="200000"/>
              </a:lnSpc>
              <a:spcBef>
                <a:spcPts val="0"/>
              </a:spcBef>
              <a:spcAft>
                <a:spcPts val="0"/>
              </a:spcAft>
              <a:buClr>
                <a:schemeClr val="dk1"/>
              </a:buClr>
              <a:buSzPts val="3100"/>
              <a:buFont typeface="Arial"/>
              <a:buChar char="•"/>
            </a:pPr>
            <a:r>
              <a:rPr b="0" i="0" lang="en-US" sz="3100" u="none" cap="none" strike="noStrike">
                <a:solidFill>
                  <a:schemeClr val="dk1"/>
                </a:solidFill>
                <a:latin typeface="Calibri"/>
                <a:ea typeface="Calibri"/>
                <a:cs typeface="Calibri"/>
                <a:sym typeface="Calibri"/>
              </a:rPr>
              <a:t>Adversarial attack detection</a:t>
            </a:r>
            <a:endParaRPr sz="3100"/>
          </a:p>
          <a:p>
            <a:pPr indent="-100012" lvl="2" marL="900113" marR="0" rtl="0" algn="l">
              <a:lnSpc>
                <a:spcPct val="200000"/>
              </a:lnSpc>
              <a:spcBef>
                <a:spcPts val="0"/>
              </a:spcBef>
              <a:spcAft>
                <a:spcPts val="0"/>
              </a:spcAft>
              <a:buClr>
                <a:schemeClr val="dk1"/>
              </a:buClr>
              <a:buSzPts val="1800"/>
              <a:buFont typeface="Arial"/>
              <a:buNone/>
            </a:pPr>
            <a:r>
              <a:t/>
            </a:r>
            <a:endParaRPr b="0" i="0" sz="31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descr="About · GitHub" id="505" name="Google Shape;505;p29"/>
          <p:cNvPicPr preferRelativeResize="0"/>
          <p:nvPr/>
        </p:nvPicPr>
        <p:blipFill rotWithShape="1">
          <a:blip r:embed="rId4">
            <a:alphaModFix/>
          </a:blip>
          <a:srcRect b="0" l="22396" r="23107" t="0"/>
          <a:stretch/>
        </p:blipFill>
        <p:spPr>
          <a:xfrm>
            <a:off x="3766988" y="3974274"/>
            <a:ext cx="551102" cy="530915"/>
          </a:xfrm>
          <a:prstGeom prst="rect">
            <a:avLst/>
          </a:prstGeom>
          <a:noFill/>
          <a:ln>
            <a:noFill/>
          </a:ln>
        </p:spPr>
      </p:pic>
      <p:sp>
        <p:nvSpPr>
          <p:cNvPr id="506" name="Google Shape;506;p29"/>
          <p:cNvSpPr txBox="1"/>
          <p:nvPr/>
        </p:nvSpPr>
        <p:spPr>
          <a:xfrm>
            <a:off x="2805142" y="133684"/>
            <a:ext cx="3798000" cy="682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262626"/>
              </a:buClr>
              <a:buSzPts val="3300"/>
              <a:buFont typeface="Calibri"/>
              <a:buNone/>
            </a:pPr>
            <a:r>
              <a:rPr b="1" lang="en-US" sz="4800">
                <a:solidFill>
                  <a:srgbClr val="262626"/>
                </a:solidFill>
                <a:latin typeface="Calibri"/>
                <a:ea typeface="Calibri"/>
                <a:cs typeface="Calibri"/>
                <a:sym typeface="Calibri"/>
              </a:rPr>
              <a:t>In summary…</a:t>
            </a:r>
            <a:endParaRPr b="1" sz="4800">
              <a:solidFill>
                <a:schemeClr val="dk1"/>
              </a:solidFill>
            </a:endParaRPr>
          </a:p>
          <a:p>
            <a:pPr indent="0" lvl="0" marL="0" marR="0" rtl="0" algn="ctr">
              <a:lnSpc>
                <a:spcPct val="90000"/>
              </a:lnSpc>
              <a:spcBef>
                <a:spcPts val="0"/>
              </a:spcBef>
              <a:spcAft>
                <a:spcPts val="0"/>
              </a:spcAft>
              <a:buClr>
                <a:srgbClr val="262626"/>
              </a:buClr>
              <a:buSzPts val="3300"/>
              <a:buFont typeface="Calibri"/>
              <a:buNone/>
            </a:pPr>
            <a:r>
              <a:t/>
            </a:r>
            <a:endParaRPr b="1" sz="3300">
              <a:solidFill>
                <a:srgbClr val="262626"/>
              </a:solidFill>
              <a:latin typeface="Calibri"/>
              <a:ea typeface="Calibri"/>
              <a:cs typeface="Calibri"/>
              <a:sym typeface="Calibri"/>
            </a:endParaRPr>
          </a:p>
        </p:txBody>
      </p:sp>
      <p:sp>
        <p:nvSpPr>
          <p:cNvPr id="507" name="Google Shape;507;p29"/>
          <p:cNvSpPr txBox="1"/>
          <p:nvPr/>
        </p:nvSpPr>
        <p:spPr>
          <a:xfrm>
            <a:off x="142350" y="1110400"/>
            <a:ext cx="9123600" cy="3924900"/>
          </a:xfrm>
          <a:prstGeom prst="rect">
            <a:avLst/>
          </a:prstGeom>
          <a:noFill/>
          <a:ln>
            <a:noFill/>
          </a:ln>
        </p:spPr>
        <p:txBody>
          <a:bodyPr anchorCtr="0" anchor="t" bIns="45700" lIns="91425" spcFirstLastPara="1" rIns="91425" wrap="square" tIns="45700">
            <a:spAutoFit/>
          </a:bodyPr>
          <a:lstStyle/>
          <a:p>
            <a:pPr indent="0" lvl="1" marL="457200" marR="0" rtl="0" algn="ctr">
              <a:lnSpc>
                <a:spcPct val="150000"/>
              </a:lnSpc>
              <a:spcBef>
                <a:spcPts val="0"/>
              </a:spcBef>
              <a:spcAft>
                <a:spcPts val="0"/>
              </a:spcAft>
              <a:buNone/>
            </a:pPr>
            <a:r>
              <a:rPr b="1" lang="en-US" sz="2800">
                <a:solidFill>
                  <a:schemeClr val="dk1"/>
                </a:solidFill>
                <a:latin typeface="Calibri"/>
                <a:ea typeface="Calibri"/>
                <a:cs typeface="Calibri"/>
                <a:sym typeface="Calibri"/>
                <a:extLst>
                  <a:ext uri="http://customooxmlschemas.google.com/">
                    <go:slidesCustomData xmlns:go="http://customooxmlschemas.google.com/" textRoundtripDataId="6"/>
                  </a:ext>
                </a:extLst>
              </a:rPr>
              <a:t>PTM reuse is hard and underdiscovered.</a:t>
            </a:r>
            <a:endParaRPr b="1" i="0" sz="2800" u="none" cap="none" strike="noStrike">
              <a:solidFill>
                <a:schemeClr val="dk1"/>
              </a:solidFill>
              <a:latin typeface="Calibri"/>
              <a:ea typeface="Calibri"/>
              <a:cs typeface="Calibri"/>
              <a:sym typeface="Calibri"/>
            </a:endParaRPr>
          </a:p>
          <a:p>
            <a:pPr indent="0" lvl="1" marL="457200" rtl="0" algn="ctr">
              <a:lnSpc>
                <a:spcPct val="150000"/>
              </a:lnSpc>
              <a:spcBef>
                <a:spcPts val="0"/>
              </a:spcBef>
              <a:spcAft>
                <a:spcPts val="0"/>
              </a:spcAft>
              <a:buClr>
                <a:schemeClr val="dk1"/>
              </a:buClr>
              <a:buFont typeface="Arial"/>
              <a:buNone/>
            </a:pPr>
            <a:r>
              <a:rPr b="1" i="1" lang="en-US" sz="4900" u="sng">
                <a:solidFill>
                  <a:schemeClr val="dk1"/>
                </a:solidFill>
                <a:latin typeface="Calibri"/>
                <a:ea typeface="Calibri"/>
                <a:cs typeface="Calibri"/>
                <a:sym typeface="Calibri"/>
              </a:rPr>
              <a:t>Let’s research more on PTM packages!</a:t>
            </a:r>
            <a:endParaRPr sz="1700"/>
          </a:p>
          <a:p>
            <a:pPr indent="0" lvl="1" marL="457200" marR="0" rtl="0" algn="ctr">
              <a:lnSpc>
                <a:spcPct val="15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1" marL="457200" marR="0" rtl="0" algn="ctr">
              <a:lnSpc>
                <a:spcPct val="15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508" name="Google Shape;508;p29"/>
          <p:cNvSpPr txBox="1"/>
          <p:nvPr/>
        </p:nvSpPr>
        <p:spPr>
          <a:xfrm>
            <a:off x="172325" y="3556870"/>
            <a:ext cx="26688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dk1"/>
                </a:solidFill>
                <a:latin typeface="Calibri"/>
                <a:ea typeface="Calibri"/>
                <a:cs typeface="Calibri"/>
                <a:sym typeface="Calibri"/>
              </a:rPr>
              <a:t>Contact</a:t>
            </a:r>
            <a:r>
              <a:rPr lang="en-US" sz="1500">
                <a:solidFill>
                  <a:schemeClr val="dk1"/>
                </a:solidFill>
                <a:latin typeface="Calibri"/>
                <a:ea typeface="Calibri"/>
                <a:cs typeface="Calibri"/>
                <a:sym typeface="Calibri"/>
              </a:rPr>
              <a:t>: </a:t>
            </a:r>
            <a:r>
              <a:rPr lang="en-US" sz="1500" u="sng">
                <a:solidFill>
                  <a:schemeClr val="dk1"/>
                </a:solidFill>
                <a:latin typeface="Calibri"/>
                <a:ea typeface="Calibri"/>
                <a:cs typeface="Calibri"/>
                <a:sym typeface="Calibri"/>
                <a:hlinkClick r:id="rId5">
                  <a:extLst>
                    <a:ext uri="{A12FA001-AC4F-418D-AE19-62706E023703}">
                      <ahyp:hlinkClr val="tx"/>
                    </a:ext>
                  </a:extLst>
                </a:hlinkClick>
              </a:rPr>
              <a:t>jiang784@purdue.edu</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500">
                <a:solidFill>
                  <a:schemeClr val="dk1"/>
                </a:solidFill>
                <a:latin typeface="Calibri"/>
                <a:ea typeface="Calibri"/>
                <a:cs typeface="Calibri"/>
                <a:sym typeface="Calibri"/>
              </a:rPr>
              <a:t>Website</a:t>
            </a:r>
            <a:r>
              <a:rPr lang="en-US" sz="1500">
                <a:solidFill>
                  <a:schemeClr val="dk1"/>
                </a:solidFill>
                <a:latin typeface="Calibri"/>
                <a:ea typeface="Calibri"/>
                <a:cs typeface="Calibri"/>
                <a:sym typeface="Calibri"/>
              </a:rPr>
              <a:t>: wenxin-jiang.github.io</a:t>
            </a:r>
            <a:endParaRPr sz="1500">
              <a:solidFill>
                <a:schemeClr val="dk1"/>
              </a:solidFill>
              <a:latin typeface="Calibri"/>
              <a:ea typeface="Calibri"/>
              <a:cs typeface="Calibri"/>
              <a:sym typeface="Calibri"/>
            </a:endParaRPr>
          </a:p>
        </p:txBody>
      </p:sp>
      <p:pic>
        <p:nvPicPr>
          <p:cNvPr id="509" name="Google Shape;509;p29"/>
          <p:cNvPicPr preferRelativeResize="0"/>
          <p:nvPr/>
        </p:nvPicPr>
        <p:blipFill rotWithShape="1">
          <a:blip r:embed="rId6">
            <a:alphaModFix/>
          </a:blip>
          <a:srcRect b="0" l="0" r="0" t="0"/>
          <a:stretch/>
        </p:blipFill>
        <p:spPr>
          <a:xfrm>
            <a:off x="172323" y="4186793"/>
            <a:ext cx="1027271" cy="410908"/>
          </a:xfrm>
          <a:prstGeom prst="rect">
            <a:avLst/>
          </a:prstGeom>
          <a:noFill/>
          <a:ln>
            <a:noFill/>
          </a:ln>
        </p:spPr>
      </p:pic>
      <p:sp>
        <p:nvSpPr>
          <p:cNvPr id="510" name="Google Shape;510;p29"/>
          <p:cNvSpPr txBox="1"/>
          <p:nvPr/>
        </p:nvSpPr>
        <p:spPr>
          <a:xfrm>
            <a:off x="2982300" y="4577563"/>
            <a:ext cx="22197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https://github.com/PurdueDualityLab/ICSE-23-PTM-Artifact</a:t>
            </a:r>
            <a:endParaRPr sz="1200">
              <a:solidFill>
                <a:schemeClr val="dk1"/>
              </a:solidFill>
              <a:latin typeface="Calibri"/>
              <a:ea typeface="Calibri"/>
              <a:cs typeface="Calibri"/>
              <a:sym typeface="Calibri"/>
            </a:endParaRPr>
          </a:p>
        </p:txBody>
      </p:sp>
      <p:pic>
        <p:nvPicPr>
          <p:cNvPr id="511" name="Google Shape;511;p29"/>
          <p:cNvPicPr preferRelativeResize="0"/>
          <p:nvPr/>
        </p:nvPicPr>
        <p:blipFill rotWithShape="1">
          <a:blip r:embed="rId7">
            <a:alphaModFix/>
          </a:blip>
          <a:srcRect b="0" l="0" r="0" t="0"/>
          <a:stretch/>
        </p:blipFill>
        <p:spPr>
          <a:xfrm>
            <a:off x="172316" y="4673625"/>
            <a:ext cx="2498155" cy="269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0"/>
          <p:cNvSpPr txBox="1"/>
          <p:nvPr>
            <p:ph type="title"/>
          </p:nvPr>
        </p:nvSpPr>
        <p:spPr>
          <a:xfrm>
            <a:off x="685800" y="2060973"/>
            <a:ext cx="7772400" cy="1021556"/>
          </a:xfrm>
          <a:prstGeom prst="rect">
            <a:avLst/>
          </a:prstGeom>
          <a:solidFill>
            <a:srgbClr val="FFFFFF"/>
          </a:solidFill>
          <a:ln>
            <a:noFill/>
          </a:ln>
        </p:spPr>
        <p:txBody>
          <a:bodyPr anchorCtr="0" anchor="t" bIns="182875" lIns="182875" spcFirstLastPara="1" rIns="182875" wrap="square" tIns="182875">
            <a:normAutofit/>
          </a:bodyPr>
          <a:lstStyle/>
          <a:p>
            <a:pPr indent="0" lvl="0" marL="0" rtl="0" algn="ctr">
              <a:lnSpc>
                <a:spcPct val="90000"/>
              </a:lnSpc>
              <a:spcBef>
                <a:spcPts val="0"/>
              </a:spcBef>
              <a:spcAft>
                <a:spcPts val="0"/>
              </a:spcAft>
              <a:buClr>
                <a:srgbClr val="262626"/>
              </a:buClr>
              <a:buSzPts val="3000"/>
              <a:buFont typeface="Calibri"/>
              <a:buNone/>
            </a:pPr>
            <a:r>
              <a:rPr lang="en-US"/>
              <a:t>Bonus slides</a:t>
            </a:r>
            <a:endParaRPr/>
          </a:p>
        </p:txBody>
      </p:sp>
      <p:sp>
        <p:nvSpPr>
          <p:cNvPr id="518" name="Google Shape;518;p30"/>
          <p:cNvSpPr/>
          <p:nvPr/>
        </p:nvSpPr>
        <p:spPr>
          <a:xfrm>
            <a:off x="7303532" y="4780324"/>
            <a:ext cx="571353" cy="352322"/>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350">
                <a:solidFill>
                  <a:schemeClr val="dk1"/>
                </a:solidFill>
                <a:latin typeface="Calibri"/>
                <a:ea typeface="Calibri"/>
                <a:cs typeface="Calibri"/>
                <a:sym typeface="Calibri"/>
              </a:rPr>
              <a:t>‹#›</a:t>
            </a:fld>
            <a:endParaRPr sz="1350">
              <a:solidFill>
                <a:schemeClr val="dk1"/>
              </a:solidFill>
              <a:latin typeface="Calibri"/>
              <a:ea typeface="Calibri"/>
              <a:cs typeface="Calibri"/>
              <a:sym typeface="Calibri"/>
            </a:endParaRPr>
          </a:p>
        </p:txBody>
      </p:sp>
      <p:sp>
        <p:nvSpPr>
          <p:cNvPr id="519" name="Google Shape;519;p30"/>
          <p:cNvSpPr txBox="1"/>
          <p:nvPr>
            <p:ph idx="12" type="sldNum"/>
          </p:nvPr>
        </p:nvSpPr>
        <p:spPr>
          <a:xfrm>
            <a:off x="8556784" y="4749851"/>
            <a:ext cx="548700" cy="393600"/>
          </a:xfrm>
          <a:prstGeom prst="rect">
            <a:avLst/>
          </a:prstGeom>
        </p:spPr>
        <p:txBody>
          <a:bodyPr anchorCtr="0" anchor="t" bIns="45700" lIns="18275" spcFirstLastPara="1" rIns="1827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24372f9f23b_0_185"/>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710"/>
              <a:buFont typeface="Calibri"/>
              <a:buNone/>
            </a:pPr>
            <a:r>
              <a:rPr lang="en-US" sz="2540"/>
              <a:t>Usage Example of PTM Package</a:t>
            </a:r>
            <a:endParaRPr sz="2540"/>
          </a:p>
        </p:txBody>
      </p:sp>
      <p:pic>
        <p:nvPicPr>
          <p:cNvPr id="526" name="Google Shape;526;g24372f9f23b_0_185"/>
          <p:cNvPicPr preferRelativeResize="0"/>
          <p:nvPr/>
        </p:nvPicPr>
        <p:blipFill rotWithShape="1">
          <a:blip r:embed="rId3">
            <a:alphaModFix/>
          </a:blip>
          <a:srcRect b="31077" l="0" r="0" t="0"/>
          <a:stretch/>
        </p:blipFill>
        <p:spPr>
          <a:xfrm>
            <a:off x="1" y="1128374"/>
            <a:ext cx="9144003" cy="3166549"/>
          </a:xfrm>
          <a:prstGeom prst="rect">
            <a:avLst/>
          </a:prstGeom>
          <a:noFill/>
          <a:ln>
            <a:noFill/>
          </a:ln>
        </p:spPr>
      </p:pic>
      <p:pic>
        <p:nvPicPr>
          <p:cNvPr id="527" name="Google Shape;527;g24372f9f23b_0_185"/>
          <p:cNvPicPr preferRelativeResize="0"/>
          <p:nvPr/>
        </p:nvPicPr>
        <p:blipFill rotWithShape="1">
          <a:blip r:embed="rId4">
            <a:alphaModFix/>
          </a:blip>
          <a:srcRect b="44833" l="0" r="0" t="0"/>
          <a:stretch/>
        </p:blipFill>
        <p:spPr>
          <a:xfrm>
            <a:off x="0" y="1446188"/>
            <a:ext cx="9144003" cy="2502558"/>
          </a:xfrm>
          <a:prstGeom prst="rect">
            <a:avLst/>
          </a:prstGeom>
          <a:noFill/>
          <a:ln>
            <a:noFill/>
          </a:ln>
        </p:spPr>
      </p:pic>
      <p:sp>
        <p:nvSpPr>
          <p:cNvPr id="528" name="Google Shape;528;g24372f9f23b_0_185"/>
          <p:cNvSpPr txBox="1"/>
          <p:nvPr>
            <p:ph idx="12" type="sldNum"/>
          </p:nvPr>
        </p:nvSpPr>
        <p:spPr>
          <a:xfrm>
            <a:off x="8397734" y="4827601"/>
            <a:ext cx="548700" cy="292500"/>
          </a:xfrm>
          <a:prstGeom prst="rect">
            <a:avLst/>
          </a:prstGeom>
        </p:spPr>
        <p:txBody>
          <a:bodyPr anchorCtr="0" anchor="ctr" bIns="45700" lIns="18275" spcFirstLastPara="1" rIns="18275" wrap="square" tIns="45700">
            <a:norm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2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2421b640b40_0_23"/>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97435"/>
              <a:buFont typeface="Calibri"/>
              <a:buNone/>
            </a:pPr>
            <a:r>
              <a:rPr lang="en-US"/>
              <a:t>RQ1: PTM Selection</a:t>
            </a:r>
            <a:endParaRPr/>
          </a:p>
        </p:txBody>
      </p:sp>
      <p:sp>
        <p:nvSpPr>
          <p:cNvPr id="535" name="Google Shape;535;g2421b640b40_0_23"/>
          <p:cNvSpPr txBox="1"/>
          <p:nvPr/>
        </p:nvSpPr>
        <p:spPr>
          <a:xfrm>
            <a:off x="1254265" y="567453"/>
            <a:ext cx="444300" cy="646500"/>
          </a:xfrm>
          <a:prstGeom prst="rect">
            <a:avLst/>
          </a:prstGeom>
          <a:noFill/>
          <a:ln>
            <a:noFill/>
          </a:ln>
        </p:spPr>
        <p:txBody>
          <a:bodyPr anchorCtr="0" anchor="t" bIns="45700" lIns="91425" spcFirstLastPara="1" rIns="91425" wrap="square" tIns="45700">
            <a:spAutoFit/>
          </a:bodyPr>
          <a:lstStyle/>
          <a:p>
            <a:pPr indent="-142875" lvl="0" marL="257175"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42875" lvl="0" marL="257175"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36" name="Google Shape;536;g2421b640b40_0_23"/>
          <p:cNvSpPr/>
          <p:nvPr/>
        </p:nvSpPr>
        <p:spPr>
          <a:xfrm>
            <a:off x="7303532" y="4780324"/>
            <a:ext cx="571500" cy="352200"/>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350">
                <a:solidFill>
                  <a:schemeClr val="dk1"/>
                </a:solidFill>
                <a:latin typeface="Calibri"/>
                <a:ea typeface="Calibri"/>
                <a:cs typeface="Calibri"/>
                <a:sym typeface="Calibri"/>
              </a:rPr>
              <a:t>‹#›</a:t>
            </a:fld>
            <a:endParaRPr sz="1350">
              <a:solidFill>
                <a:schemeClr val="dk1"/>
              </a:solidFill>
              <a:latin typeface="Calibri"/>
              <a:ea typeface="Calibri"/>
              <a:cs typeface="Calibri"/>
              <a:sym typeface="Calibri"/>
            </a:endParaRPr>
          </a:p>
        </p:txBody>
      </p:sp>
      <p:pic>
        <p:nvPicPr>
          <p:cNvPr id="537" name="Google Shape;537;g2421b640b40_0_23"/>
          <p:cNvPicPr preferRelativeResize="0"/>
          <p:nvPr/>
        </p:nvPicPr>
        <p:blipFill rotWithShape="1">
          <a:blip r:embed="rId3">
            <a:alphaModFix/>
          </a:blip>
          <a:srcRect b="0" l="0" r="0" t="0"/>
          <a:stretch/>
        </p:blipFill>
        <p:spPr>
          <a:xfrm>
            <a:off x="1143000" y="697038"/>
            <a:ext cx="6858000" cy="1451063"/>
          </a:xfrm>
          <a:prstGeom prst="rect">
            <a:avLst/>
          </a:prstGeom>
          <a:noFill/>
          <a:ln>
            <a:noFill/>
          </a:ln>
        </p:spPr>
      </p:pic>
      <p:sp>
        <p:nvSpPr>
          <p:cNvPr id="538" name="Google Shape;538;g2421b640b40_0_23"/>
          <p:cNvSpPr txBox="1"/>
          <p:nvPr/>
        </p:nvSpPr>
        <p:spPr>
          <a:xfrm>
            <a:off x="4572000" y="2326675"/>
            <a:ext cx="2969100" cy="230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Reusability Assessment</a:t>
            </a:r>
            <a:r>
              <a:rPr lang="en-US" sz="1800">
                <a:solidFill>
                  <a:schemeClr val="dk1"/>
                </a:solidFill>
                <a:latin typeface="Calibri"/>
                <a:ea typeface="Calibri"/>
                <a:cs typeface="Calibri"/>
                <a:sym typeface="Calibri"/>
              </a:rPr>
              <a:t>: </a:t>
            </a:r>
            <a:endParaRPr/>
          </a:p>
          <a:p>
            <a:pPr indent="-214312" lvl="0" marL="214312"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i="1" lang="en-US" sz="1800">
                <a:solidFill>
                  <a:schemeClr val="dk1"/>
                </a:solidFill>
                <a:latin typeface="Calibri"/>
                <a:ea typeface="Calibri"/>
                <a:cs typeface="Calibri"/>
                <a:sym typeface="Calibri"/>
              </a:rPr>
              <a:t>PTMs do not work for every use case</a:t>
            </a:r>
            <a:r>
              <a:rPr lang="en-US" sz="1800">
                <a:solidFill>
                  <a:schemeClr val="dk1"/>
                </a:solidFill>
                <a:latin typeface="Calibri"/>
                <a:ea typeface="Calibri"/>
                <a:cs typeface="Calibri"/>
                <a:sym typeface="Calibri"/>
              </a:rPr>
              <a:t>”</a:t>
            </a:r>
            <a:endParaRPr/>
          </a:p>
          <a:p>
            <a:pPr indent="-214312" lvl="0" marL="214312"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i="1" lang="en-US" sz="1800">
                <a:solidFill>
                  <a:schemeClr val="dk1"/>
                </a:solidFill>
                <a:latin typeface="Calibri"/>
                <a:ea typeface="Calibri"/>
                <a:cs typeface="Calibri"/>
                <a:sym typeface="Calibri"/>
              </a:rPr>
              <a:t>Do not have enough computational resources</a:t>
            </a:r>
            <a:r>
              <a:rPr lang="en-US" sz="1800">
                <a:solidFill>
                  <a:schemeClr val="dk1"/>
                </a:solidFill>
                <a:latin typeface="Calibri"/>
                <a:ea typeface="Calibri"/>
                <a:cs typeface="Calibri"/>
                <a:sym typeface="Calibri"/>
              </a:rPr>
              <a:t>”</a:t>
            </a:r>
            <a:endParaRPr/>
          </a:p>
          <a:p>
            <a:pPr indent="-214312" lvl="0" marL="214312"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“[PTMs are] </a:t>
            </a:r>
            <a:r>
              <a:rPr i="1" lang="en-US" sz="1800">
                <a:solidFill>
                  <a:schemeClr val="dk1"/>
                </a:solidFill>
                <a:latin typeface="Calibri"/>
                <a:ea typeface="Calibri"/>
                <a:cs typeface="Calibri"/>
                <a:sym typeface="Calibri"/>
              </a:rPr>
              <a:t>easy to use and test</a:t>
            </a:r>
            <a:r>
              <a:rPr lang="en-US" sz="1800">
                <a:solidFill>
                  <a:schemeClr val="dk1"/>
                </a:solidFill>
                <a:latin typeface="Calibri"/>
                <a:ea typeface="Calibri"/>
                <a:cs typeface="Calibri"/>
                <a:sym typeface="Calibri"/>
              </a:rPr>
              <a:t>” because of the provided inference APIs</a:t>
            </a:r>
            <a:endParaRPr/>
          </a:p>
        </p:txBody>
      </p:sp>
      <p:pic>
        <p:nvPicPr>
          <p:cNvPr id="539" name="Google Shape;539;g2421b640b40_0_23"/>
          <p:cNvPicPr preferRelativeResize="0"/>
          <p:nvPr/>
        </p:nvPicPr>
        <p:blipFill rotWithShape="1">
          <a:blip r:embed="rId4">
            <a:alphaModFix/>
          </a:blip>
          <a:srcRect b="0" l="0" r="3707" t="0"/>
          <a:stretch/>
        </p:blipFill>
        <p:spPr>
          <a:xfrm>
            <a:off x="1453358" y="2326675"/>
            <a:ext cx="2711588" cy="2508331"/>
          </a:xfrm>
          <a:prstGeom prst="rect">
            <a:avLst/>
          </a:prstGeom>
          <a:noFill/>
          <a:ln>
            <a:noFill/>
          </a:ln>
        </p:spPr>
      </p:pic>
      <p:sp>
        <p:nvSpPr>
          <p:cNvPr id="540" name="Google Shape;540;g2421b640b40_0_23"/>
          <p:cNvSpPr/>
          <p:nvPr/>
        </p:nvSpPr>
        <p:spPr>
          <a:xfrm>
            <a:off x="1153687" y="697038"/>
            <a:ext cx="1618200" cy="1451100"/>
          </a:xfrm>
          <a:prstGeom prst="rect">
            <a:avLst/>
          </a:prstGeom>
          <a:noFill/>
          <a:ln cap="flat" cmpd="sng" w="381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541" name="Google Shape;541;g2421b640b40_0_23"/>
          <p:cNvSpPr/>
          <p:nvPr>
            <p:ph idx="12" type="sldNum"/>
          </p:nvPr>
        </p:nvSpPr>
        <p:spPr>
          <a:xfrm>
            <a:off x="8361860" y="4843130"/>
            <a:ext cx="365700" cy="2742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38">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8">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8">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8">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2421b640b40_0_35"/>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97435"/>
              <a:buFont typeface="Calibri"/>
              <a:buNone/>
            </a:pPr>
            <a:r>
              <a:rPr lang="en-US"/>
              <a:t>RQ1: PTM Selection</a:t>
            </a:r>
            <a:endParaRPr/>
          </a:p>
        </p:txBody>
      </p:sp>
      <p:sp>
        <p:nvSpPr>
          <p:cNvPr id="548" name="Google Shape;548;g2421b640b40_0_35"/>
          <p:cNvSpPr txBox="1"/>
          <p:nvPr/>
        </p:nvSpPr>
        <p:spPr>
          <a:xfrm>
            <a:off x="1254265" y="567453"/>
            <a:ext cx="444300" cy="646500"/>
          </a:xfrm>
          <a:prstGeom prst="rect">
            <a:avLst/>
          </a:prstGeom>
          <a:noFill/>
          <a:ln>
            <a:noFill/>
          </a:ln>
        </p:spPr>
        <p:txBody>
          <a:bodyPr anchorCtr="0" anchor="t" bIns="45700" lIns="91425" spcFirstLastPara="1" rIns="91425" wrap="square" tIns="45700">
            <a:spAutoFit/>
          </a:bodyPr>
          <a:lstStyle/>
          <a:p>
            <a:pPr indent="-142875" lvl="0" marL="257175"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42875" lvl="0" marL="257175"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49" name="Google Shape;549;g2421b640b40_0_35"/>
          <p:cNvSpPr/>
          <p:nvPr/>
        </p:nvSpPr>
        <p:spPr>
          <a:xfrm>
            <a:off x="7303532" y="4780324"/>
            <a:ext cx="571500" cy="352200"/>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350">
                <a:solidFill>
                  <a:schemeClr val="dk1"/>
                </a:solidFill>
                <a:latin typeface="Calibri"/>
                <a:ea typeface="Calibri"/>
                <a:cs typeface="Calibri"/>
                <a:sym typeface="Calibri"/>
              </a:rPr>
              <a:t>‹#›</a:t>
            </a:fld>
            <a:endParaRPr sz="1350">
              <a:solidFill>
                <a:schemeClr val="dk1"/>
              </a:solidFill>
              <a:latin typeface="Calibri"/>
              <a:ea typeface="Calibri"/>
              <a:cs typeface="Calibri"/>
              <a:sym typeface="Calibri"/>
            </a:endParaRPr>
          </a:p>
        </p:txBody>
      </p:sp>
      <p:sp>
        <p:nvSpPr>
          <p:cNvPr id="550" name="Google Shape;550;g2421b640b40_0_35"/>
          <p:cNvSpPr txBox="1"/>
          <p:nvPr/>
        </p:nvSpPr>
        <p:spPr>
          <a:xfrm>
            <a:off x="5328637" y="2215440"/>
            <a:ext cx="2672400" cy="2862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Model Selection:</a:t>
            </a:r>
            <a:endParaRPr sz="1800">
              <a:solidFill>
                <a:schemeClr val="dk1"/>
              </a:solidFill>
              <a:latin typeface="Calibri"/>
              <a:ea typeface="Calibri"/>
              <a:cs typeface="Calibri"/>
              <a:sym typeface="Calibri"/>
            </a:endParaRPr>
          </a:p>
          <a:p>
            <a:pPr indent="-214312" lvl="0" marL="214312"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Search for candidate architectures “</a:t>
            </a:r>
            <a:r>
              <a:rPr i="1" lang="en-US" sz="1800">
                <a:solidFill>
                  <a:schemeClr val="dk1"/>
                </a:solidFill>
                <a:latin typeface="Calibri"/>
                <a:ea typeface="Calibri"/>
                <a:cs typeface="Calibri"/>
                <a:sym typeface="Calibri"/>
              </a:rPr>
              <a:t>built for the problem</a:t>
            </a:r>
            <a:r>
              <a:rPr lang="en-US" sz="1800">
                <a:solidFill>
                  <a:schemeClr val="dk1"/>
                </a:solidFill>
                <a:latin typeface="Calibri"/>
                <a:ea typeface="Calibri"/>
                <a:cs typeface="Calibri"/>
                <a:sym typeface="Calibri"/>
              </a:rPr>
              <a:t>”</a:t>
            </a:r>
            <a:endParaRPr/>
          </a:p>
          <a:p>
            <a:pPr indent="-214312" lvl="0" marL="214312"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i="1" lang="en-US" sz="1800">
                <a:solidFill>
                  <a:schemeClr val="dk1"/>
                </a:solidFill>
                <a:latin typeface="Calibri"/>
                <a:ea typeface="Calibri"/>
                <a:cs typeface="Calibri"/>
                <a:sym typeface="Calibri"/>
              </a:rPr>
              <a:t>Plug and play</a:t>
            </a:r>
            <a:r>
              <a:rPr lang="en-US" sz="1800">
                <a:solidFill>
                  <a:schemeClr val="dk1"/>
                </a:solidFill>
                <a:latin typeface="Calibri"/>
                <a:ea typeface="Calibri"/>
                <a:cs typeface="Calibri"/>
                <a:sym typeface="Calibri"/>
              </a:rPr>
              <a:t>”</a:t>
            </a:r>
            <a:endParaRPr/>
          </a:p>
          <a:p>
            <a:pPr indent="-214312" lvl="0" marL="214312"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i="1" lang="en-US" sz="1800">
                <a:solidFill>
                  <a:schemeClr val="dk1"/>
                </a:solidFill>
                <a:latin typeface="Calibri"/>
                <a:ea typeface="Calibri"/>
                <a:cs typeface="Calibri"/>
                <a:sym typeface="Calibri"/>
              </a:rPr>
              <a:t>Ease of use is very important</a:t>
            </a:r>
            <a:r>
              <a:rPr lang="en-US" sz="1800">
                <a:solidFill>
                  <a:schemeClr val="dk1"/>
                </a:solidFill>
                <a:latin typeface="Calibri"/>
                <a:ea typeface="Calibri"/>
                <a:cs typeface="Calibri"/>
                <a:sym typeface="Calibri"/>
              </a:rPr>
              <a:t>”</a:t>
            </a:r>
            <a:endParaRPr/>
          </a:p>
          <a:p>
            <a:pPr indent="-214312" lvl="0" marL="214312"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t>
            </a:r>
            <a:r>
              <a:rPr i="1" lang="en-US" sz="1800">
                <a:solidFill>
                  <a:schemeClr val="dk1"/>
                </a:solidFill>
                <a:latin typeface="Calibri"/>
                <a:ea typeface="Calibri"/>
                <a:cs typeface="Calibri"/>
                <a:sym typeface="Calibri"/>
              </a:rPr>
              <a:t>Popularity indicates [community] trust in the model</a:t>
            </a:r>
            <a:r>
              <a:rPr lang="en-US" sz="1800">
                <a:solidFill>
                  <a:schemeClr val="dk1"/>
                </a:solidFill>
                <a:latin typeface="Calibri"/>
                <a:ea typeface="Calibri"/>
                <a:cs typeface="Calibri"/>
                <a:sym typeface="Calibri"/>
              </a:rPr>
              <a:t>”</a:t>
            </a:r>
            <a:endParaRPr/>
          </a:p>
        </p:txBody>
      </p:sp>
      <p:pic>
        <p:nvPicPr>
          <p:cNvPr id="551" name="Google Shape;551;g2421b640b40_0_35"/>
          <p:cNvPicPr preferRelativeResize="0"/>
          <p:nvPr/>
        </p:nvPicPr>
        <p:blipFill rotWithShape="1">
          <a:blip r:embed="rId3">
            <a:alphaModFix/>
          </a:blip>
          <a:srcRect b="0" l="0" r="0" t="0"/>
          <a:stretch/>
        </p:blipFill>
        <p:spPr>
          <a:xfrm>
            <a:off x="1143000" y="697038"/>
            <a:ext cx="6858000" cy="1451063"/>
          </a:xfrm>
          <a:prstGeom prst="rect">
            <a:avLst/>
          </a:prstGeom>
          <a:noFill/>
          <a:ln>
            <a:noFill/>
          </a:ln>
        </p:spPr>
      </p:pic>
      <p:sp>
        <p:nvSpPr>
          <p:cNvPr id="552" name="Google Shape;552;g2421b640b40_0_35"/>
          <p:cNvSpPr/>
          <p:nvPr/>
        </p:nvSpPr>
        <p:spPr>
          <a:xfrm>
            <a:off x="2749222" y="709390"/>
            <a:ext cx="2703300" cy="1451100"/>
          </a:xfrm>
          <a:prstGeom prst="rect">
            <a:avLst/>
          </a:prstGeom>
          <a:noFill/>
          <a:ln cap="flat" cmpd="sng" w="381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pic>
        <p:nvPicPr>
          <p:cNvPr id="553" name="Google Shape;553;g2421b640b40_0_35"/>
          <p:cNvPicPr preferRelativeResize="0"/>
          <p:nvPr/>
        </p:nvPicPr>
        <p:blipFill rotWithShape="1">
          <a:blip r:embed="rId4">
            <a:alphaModFix/>
          </a:blip>
          <a:srcRect b="0" l="0" r="0" t="0"/>
          <a:stretch/>
        </p:blipFill>
        <p:spPr>
          <a:xfrm>
            <a:off x="1143000" y="2571750"/>
            <a:ext cx="4185637" cy="2064461"/>
          </a:xfrm>
          <a:prstGeom prst="rect">
            <a:avLst/>
          </a:prstGeom>
          <a:noFill/>
          <a:ln>
            <a:noFill/>
          </a:ln>
        </p:spPr>
      </p:pic>
      <p:sp>
        <p:nvSpPr>
          <p:cNvPr id="554" name="Google Shape;554;g2421b640b40_0_35"/>
          <p:cNvSpPr/>
          <p:nvPr>
            <p:ph idx="12" type="sldNum"/>
          </p:nvPr>
        </p:nvSpPr>
        <p:spPr>
          <a:xfrm>
            <a:off x="8361860" y="4843130"/>
            <a:ext cx="365700" cy="2742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2421b640b40_0_47"/>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97435"/>
              <a:buFont typeface="Calibri"/>
              <a:buNone/>
            </a:pPr>
            <a:r>
              <a:rPr lang="en-US"/>
              <a:t>RQ1: PTM Selection</a:t>
            </a:r>
            <a:endParaRPr/>
          </a:p>
        </p:txBody>
      </p:sp>
      <p:sp>
        <p:nvSpPr>
          <p:cNvPr id="561" name="Google Shape;561;g2421b640b40_0_47"/>
          <p:cNvSpPr txBox="1"/>
          <p:nvPr/>
        </p:nvSpPr>
        <p:spPr>
          <a:xfrm>
            <a:off x="1254265" y="567453"/>
            <a:ext cx="444300" cy="646500"/>
          </a:xfrm>
          <a:prstGeom prst="rect">
            <a:avLst/>
          </a:prstGeom>
          <a:noFill/>
          <a:ln>
            <a:noFill/>
          </a:ln>
        </p:spPr>
        <p:txBody>
          <a:bodyPr anchorCtr="0" anchor="t" bIns="45700" lIns="91425" spcFirstLastPara="1" rIns="91425" wrap="square" tIns="45700">
            <a:spAutoFit/>
          </a:bodyPr>
          <a:lstStyle/>
          <a:p>
            <a:pPr indent="-142875" lvl="0" marL="257175"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42875" lvl="0" marL="257175"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62" name="Google Shape;562;g2421b640b40_0_47"/>
          <p:cNvSpPr/>
          <p:nvPr/>
        </p:nvSpPr>
        <p:spPr>
          <a:xfrm>
            <a:off x="7303532" y="4780324"/>
            <a:ext cx="571500" cy="352200"/>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350">
                <a:solidFill>
                  <a:schemeClr val="dk1"/>
                </a:solidFill>
                <a:latin typeface="Calibri"/>
                <a:ea typeface="Calibri"/>
                <a:cs typeface="Calibri"/>
                <a:sym typeface="Calibri"/>
              </a:rPr>
              <a:t>‹#›</a:t>
            </a:fld>
            <a:endParaRPr sz="1350">
              <a:solidFill>
                <a:schemeClr val="dk1"/>
              </a:solidFill>
              <a:latin typeface="Calibri"/>
              <a:ea typeface="Calibri"/>
              <a:cs typeface="Calibri"/>
              <a:sym typeface="Calibri"/>
            </a:endParaRPr>
          </a:p>
        </p:txBody>
      </p:sp>
      <p:sp>
        <p:nvSpPr>
          <p:cNvPr id="563" name="Google Shape;563;g2421b640b40_0_47"/>
          <p:cNvSpPr txBox="1"/>
          <p:nvPr/>
        </p:nvSpPr>
        <p:spPr>
          <a:xfrm>
            <a:off x="4572000" y="2995401"/>
            <a:ext cx="31089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Downstream Evaluation</a:t>
            </a:r>
            <a:endParaRPr sz="1800">
              <a:solidFill>
                <a:schemeClr val="dk1"/>
              </a:solidFill>
              <a:latin typeface="Calibri"/>
              <a:ea typeface="Calibri"/>
              <a:cs typeface="Calibri"/>
              <a:sym typeface="Calibri"/>
            </a:endParaRPr>
          </a:p>
          <a:p>
            <a:pPr indent="-214312" lvl="0" marL="214312" marR="0" rtl="0" algn="l">
              <a:spcBef>
                <a:spcPts val="0"/>
              </a:spcBef>
              <a:spcAft>
                <a:spcPts val="0"/>
              </a:spcAft>
              <a:buClr>
                <a:schemeClr val="dk1"/>
              </a:buClr>
              <a:buSzPts val="1800"/>
              <a:buFont typeface="Calibri"/>
              <a:buChar char="-"/>
            </a:pPr>
            <a:r>
              <a:rPr i="1" lang="en-US" sz="1800">
                <a:solidFill>
                  <a:schemeClr val="dk1"/>
                </a:solidFill>
                <a:latin typeface="Calibri"/>
                <a:ea typeface="Calibri"/>
                <a:cs typeface="Calibri"/>
                <a:sym typeface="Calibri"/>
              </a:rPr>
              <a:t>“Download </a:t>
            </a:r>
            <a:r>
              <a:rPr lang="en-US" sz="1800">
                <a:solidFill>
                  <a:schemeClr val="dk1"/>
                </a:solidFill>
                <a:latin typeface="Calibri"/>
                <a:ea typeface="Calibri"/>
                <a:cs typeface="Calibri"/>
                <a:sym typeface="Calibri"/>
              </a:rPr>
              <a:t>🡪</a:t>
            </a:r>
            <a:r>
              <a:rPr i="1" lang="en-US" sz="1800">
                <a:solidFill>
                  <a:schemeClr val="dk1"/>
                </a:solidFill>
                <a:latin typeface="Calibri"/>
                <a:ea typeface="Calibri"/>
                <a:cs typeface="Calibri"/>
                <a:sym typeface="Calibri"/>
              </a:rPr>
              <a:t> fine-tune </a:t>
            </a:r>
            <a:r>
              <a:rPr lang="en-US" sz="1800">
                <a:solidFill>
                  <a:schemeClr val="dk1"/>
                </a:solidFill>
                <a:latin typeface="Calibri"/>
                <a:ea typeface="Calibri"/>
                <a:cs typeface="Calibri"/>
                <a:sym typeface="Calibri"/>
              </a:rPr>
              <a:t>🡪</a:t>
            </a:r>
            <a:r>
              <a:rPr i="1" lang="en-US" sz="1800">
                <a:solidFill>
                  <a:schemeClr val="dk1"/>
                </a:solidFill>
                <a:latin typeface="Calibri"/>
                <a:ea typeface="Calibri"/>
                <a:cs typeface="Calibri"/>
                <a:sym typeface="Calibri"/>
              </a:rPr>
              <a:t> test </a:t>
            </a:r>
            <a:r>
              <a:rPr lang="en-US" sz="1800">
                <a:solidFill>
                  <a:schemeClr val="dk1"/>
                </a:solidFill>
                <a:latin typeface="Calibri"/>
                <a:ea typeface="Calibri"/>
                <a:cs typeface="Calibri"/>
                <a:sym typeface="Calibri"/>
              </a:rPr>
              <a:t>🡪</a:t>
            </a:r>
            <a:r>
              <a:rPr i="1" lang="en-US" sz="1800">
                <a:solidFill>
                  <a:schemeClr val="dk1"/>
                </a:solidFill>
                <a:latin typeface="Calibri"/>
                <a:ea typeface="Calibri"/>
                <a:cs typeface="Calibri"/>
                <a:sym typeface="Calibri"/>
              </a:rPr>
              <a:t> compare”</a:t>
            </a:r>
            <a:endParaRPr/>
          </a:p>
          <a:p>
            <a:pPr indent="-100012" lvl="0" marL="214312" marR="0" rtl="0" algn="l">
              <a:spcBef>
                <a:spcPts val="0"/>
              </a:spcBef>
              <a:spcAft>
                <a:spcPts val="0"/>
              </a:spcAft>
              <a:buClr>
                <a:schemeClr val="dk1"/>
              </a:buClr>
              <a:buSzPts val="1800"/>
              <a:buFont typeface="Calibri"/>
              <a:buNone/>
            </a:pPr>
            <a:r>
              <a:t/>
            </a:r>
            <a:endParaRPr i="1" sz="1800">
              <a:solidFill>
                <a:schemeClr val="dk1"/>
              </a:solidFill>
              <a:latin typeface="Calibri"/>
              <a:ea typeface="Calibri"/>
              <a:cs typeface="Calibri"/>
              <a:sym typeface="Calibri"/>
            </a:endParaRPr>
          </a:p>
        </p:txBody>
      </p:sp>
      <p:pic>
        <p:nvPicPr>
          <p:cNvPr id="564" name="Google Shape;564;g2421b640b40_0_47"/>
          <p:cNvPicPr preferRelativeResize="0"/>
          <p:nvPr/>
        </p:nvPicPr>
        <p:blipFill rotWithShape="1">
          <a:blip r:embed="rId3">
            <a:alphaModFix/>
          </a:blip>
          <a:srcRect b="0" l="0" r="0" t="0"/>
          <a:stretch/>
        </p:blipFill>
        <p:spPr>
          <a:xfrm>
            <a:off x="1143000" y="697038"/>
            <a:ext cx="6858000" cy="1451063"/>
          </a:xfrm>
          <a:prstGeom prst="rect">
            <a:avLst/>
          </a:prstGeom>
          <a:noFill/>
          <a:ln>
            <a:noFill/>
          </a:ln>
        </p:spPr>
      </p:pic>
      <p:sp>
        <p:nvSpPr>
          <p:cNvPr id="565" name="Google Shape;565;g2421b640b40_0_47"/>
          <p:cNvSpPr/>
          <p:nvPr/>
        </p:nvSpPr>
        <p:spPr>
          <a:xfrm>
            <a:off x="5469042" y="763942"/>
            <a:ext cx="1612500" cy="1451100"/>
          </a:xfrm>
          <a:prstGeom prst="rect">
            <a:avLst/>
          </a:prstGeom>
          <a:noFill/>
          <a:ln cap="flat" cmpd="sng" w="381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pic>
        <p:nvPicPr>
          <p:cNvPr id="566" name="Google Shape;566;g2421b640b40_0_47"/>
          <p:cNvPicPr preferRelativeResize="0"/>
          <p:nvPr/>
        </p:nvPicPr>
        <p:blipFill rotWithShape="1">
          <a:blip r:embed="rId4">
            <a:alphaModFix/>
          </a:blip>
          <a:srcRect b="0" l="0" r="0" t="0"/>
          <a:stretch/>
        </p:blipFill>
        <p:spPr>
          <a:xfrm>
            <a:off x="1254265" y="2374583"/>
            <a:ext cx="3108914" cy="2613998"/>
          </a:xfrm>
          <a:prstGeom prst="rect">
            <a:avLst/>
          </a:prstGeom>
          <a:noFill/>
          <a:ln>
            <a:noFill/>
          </a:ln>
        </p:spPr>
      </p:pic>
      <p:sp>
        <p:nvSpPr>
          <p:cNvPr id="567" name="Google Shape;567;g2421b640b40_0_47"/>
          <p:cNvSpPr/>
          <p:nvPr>
            <p:ph idx="12" type="sldNum"/>
          </p:nvPr>
        </p:nvSpPr>
        <p:spPr>
          <a:xfrm>
            <a:off x="8361860" y="4843130"/>
            <a:ext cx="365700" cy="2742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g2421b640b40_0_59"/>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97435"/>
              <a:buFont typeface="Calibri"/>
              <a:buNone/>
            </a:pPr>
            <a:r>
              <a:rPr lang="en-US"/>
              <a:t>RQ1: PTM Selection</a:t>
            </a:r>
            <a:endParaRPr/>
          </a:p>
        </p:txBody>
      </p:sp>
      <p:sp>
        <p:nvSpPr>
          <p:cNvPr id="574" name="Google Shape;574;g2421b640b40_0_59"/>
          <p:cNvSpPr txBox="1"/>
          <p:nvPr/>
        </p:nvSpPr>
        <p:spPr>
          <a:xfrm>
            <a:off x="1254265" y="567453"/>
            <a:ext cx="444300" cy="646500"/>
          </a:xfrm>
          <a:prstGeom prst="rect">
            <a:avLst/>
          </a:prstGeom>
          <a:noFill/>
          <a:ln>
            <a:noFill/>
          </a:ln>
        </p:spPr>
        <p:txBody>
          <a:bodyPr anchorCtr="0" anchor="t" bIns="45700" lIns="91425" spcFirstLastPara="1" rIns="91425" wrap="square" tIns="45700">
            <a:spAutoFit/>
          </a:bodyPr>
          <a:lstStyle/>
          <a:p>
            <a:pPr indent="-142875" lvl="0" marL="257175"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42875" lvl="0" marL="257175"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75" name="Google Shape;575;g2421b640b40_0_59"/>
          <p:cNvSpPr/>
          <p:nvPr/>
        </p:nvSpPr>
        <p:spPr>
          <a:xfrm>
            <a:off x="7303532" y="4780324"/>
            <a:ext cx="571500" cy="352200"/>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350">
                <a:solidFill>
                  <a:schemeClr val="dk1"/>
                </a:solidFill>
                <a:latin typeface="Calibri"/>
                <a:ea typeface="Calibri"/>
                <a:cs typeface="Calibri"/>
                <a:sym typeface="Calibri"/>
              </a:rPr>
              <a:t>‹#›</a:t>
            </a:fld>
            <a:endParaRPr sz="1350">
              <a:solidFill>
                <a:schemeClr val="dk1"/>
              </a:solidFill>
              <a:latin typeface="Calibri"/>
              <a:ea typeface="Calibri"/>
              <a:cs typeface="Calibri"/>
              <a:sym typeface="Calibri"/>
            </a:endParaRPr>
          </a:p>
        </p:txBody>
      </p:sp>
      <p:sp>
        <p:nvSpPr>
          <p:cNvPr id="576" name="Google Shape;576;g2421b640b40_0_59"/>
          <p:cNvSpPr txBox="1"/>
          <p:nvPr/>
        </p:nvSpPr>
        <p:spPr>
          <a:xfrm>
            <a:off x="4390689" y="2920953"/>
            <a:ext cx="3216300" cy="147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Model Deployment</a:t>
            </a:r>
            <a:endParaRPr sz="1800">
              <a:solidFill>
                <a:schemeClr val="dk1"/>
              </a:solidFill>
              <a:latin typeface="Calibri"/>
              <a:ea typeface="Calibri"/>
              <a:cs typeface="Calibri"/>
              <a:sym typeface="Calibri"/>
            </a:endParaRPr>
          </a:p>
          <a:p>
            <a:pPr indent="-214312" lvl="0" marL="214312"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Model characteristics: model size, framework</a:t>
            </a:r>
            <a:endParaRPr/>
          </a:p>
          <a:p>
            <a:pPr indent="-214312" lvl="0" marL="214312"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Deployment environments</a:t>
            </a:r>
            <a:endParaRPr/>
          </a:p>
          <a:p>
            <a:pPr indent="-100012" lvl="0" marL="214312"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577" name="Google Shape;577;g2421b640b40_0_59"/>
          <p:cNvPicPr preferRelativeResize="0"/>
          <p:nvPr/>
        </p:nvPicPr>
        <p:blipFill rotWithShape="1">
          <a:blip r:embed="rId3">
            <a:alphaModFix/>
          </a:blip>
          <a:srcRect b="0" l="0" r="0" t="0"/>
          <a:stretch/>
        </p:blipFill>
        <p:spPr>
          <a:xfrm>
            <a:off x="1143000" y="697038"/>
            <a:ext cx="6858000" cy="1451063"/>
          </a:xfrm>
          <a:prstGeom prst="rect">
            <a:avLst/>
          </a:prstGeom>
          <a:noFill/>
          <a:ln>
            <a:noFill/>
          </a:ln>
        </p:spPr>
      </p:pic>
      <p:sp>
        <p:nvSpPr>
          <p:cNvPr id="578" name="Google Shape;578;g2421b640b40_0_59"/>
          <p:cNvSpPr/>
          <p:nvPr/>
        </p:nvSpPr>
        <p:spPr>
          <a:xfrm>
            <a:off x="7073611" y="697038"/>
            <a:ext cx="927300" cy="1451100"/>
          </a:xfrm>
          <a:prstGeom prst="rect">
            <a:avLst/>
          </a:prstGeom>
          <a:noFill/>
          <a:ln cap="flat" cmpd="sng" w="381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pic>
        <p:nvPicPr>
          <p:cNvPr id="579" name="Google Shape;579;g2421b640b40_0_59"/>
          <p:cNvPicPr preferRelativeResize="0"/>
          <p:nvPr/>
        </p:nvPicPr>
        <p:blipFill rotWithShape="1">
          <a:blip r:embed="rId4">
            <a:alphaModFix/>
          </a:blip>
          <a:srcRect b="0" l="0" r="0" t="0"/>
          <a:stretch/>
        </p:blipFill>
        <p:spPr>
          <a:xfrm>
            <a:off x="1453358" y="2571750"/>
            <a:ext cx="2476500" cy="2152650"/>
          </a:xfrm>
          <a:prstGeom prst="rect">
            <a:avLst/>
          </a:prstGeom>
          <a:noFill/>
          <a:ln>
            <a:noFill/>
          </a:ln>
        </p:spPr>
      </p:pic>
      <p:sp>
        <p:nvSpPr>
          <p:cNvPr id="580" name="Google Shape;580;g2421b640b40_0_59"/>
          <p:cNvSpPr/>
          <p:nvPr>
            <p:ph idx="12" type="sldNum"/>
          </p:nvPr>
        </p:nvSpPr>
        <p:spPr>
          <a:xfrm>
            <a:off x="8361860" y="4843130"/>
            <a:ext cx="365700" cy="2742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
          <p:cNvSpPr txBox="1"/>
          <p:nvPr>
            <p:ph type="title"/>
          </p:nvPr>
        </p:nvSpPr>
        <p:spPr>
          <a:xfrm>
            <a:off x="685800" y="2060973"/>
            <a:ext cx="7772400" cy="1021556"/>
          </a:xfrm>
          <a:prstGeom prst="rect">
            <a:avLst/>
          </a:prstGeom>
          <a:solidFill>
            <a:srgbClr val="FFFFFF"/>
          </a:solidFill>
          <a:ln>
            <a:noFill/>
          </a:ln>
        </p:spPr>
        <p:txBody>
          <a:bodyPr anchorCtr="0" anchor="t" bIns="182875" lIns="182875" spcFirstLastPara="1" rIns="182875" wrap="square" tIns="182875">
            <a:noAutofit/>
          </a:bodyPr>
          <a:lstStyle/>
          <a:p>
            <a:pPr indent="0" lvl="0" marL="0" rtl="0" algn="ctr">
              <a:lnSpc>
                <a:spcPct val="90000"/>
              </a:lnSpc>
              <a:spcBef>
                <a:spcPts val="0"/>
              </a:spcBef>
              <a:spcAft>
                <a:spcPts val="0"/>
              </a:spcAft>
              <a:buClr>
                <a:srgbClr val="262626"/>
              </a:buClr>
              <a:buSzPts val="3000"/>
              <a:buFont typeface="Calibri"/>
              <a:buNone/>
            </a:pPr>
            <a:r>
              <a:rPr lang="en-US" sz="5000"/>
              <a:t>Background and Motivation</a:t>
            </a:r>
            <a:endParaRPr sz="5000"/>
          </a:p>
        </p:txBody>
      </p:sp>
      <p:sp>
        <p:nvSpPr>
          <p:cNvPr id="294" name="Google Shape;294;p3"/>
          <p:cNvSpPr txBox="1"/>
          <p:nvPr>
            <p:ph idx="12" type="sldNum"/>
          </p:nvPr>
        </p:nvSpPr>
        <p:spPr>
          <a:xfrm>
            <a:off x="8180934" y="4829176"/>
            <a:ext cx="548700" cy="393600"/>
          </a:xfrm>
          <a:prstGeom prst="rect">
            <a:avLst/>
          </a:prstGeom>
        </p:spPr>
        <p:txBody>
          <a:bodyPr anchorCtr="0" anchor="t" bIns="45700" lIns="18275" spcFirstLastPara="1" rIns="1827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8"/>
          <p:cNvSpPr txBox="1"/>
          <p:nvPr>
            <p:ph type="title"/>
          </p:nvPr>
        </p:nvSpPr>
        <p:spPr>
          <a:xfrm>
            <a:off x="277148" y="88822"/>
            <a:ext cx="8043862" cy="478631"/>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97435"/>
              <a:buFont typeface="Calibri"/>
              <a:buNone/>
            </a:pPr>
            <a:r>
              <a:rPr lang="en-US"/>
              <a:t>RQ2: Helpful Attributes</a:t>
            </a:r>
            <a:endParaRPr/>
          </a:p>
        </p:txBody>
      </p:sp>
      <p:sp>
        <p:nvSpPr>
          <p:cNvPr id="587" name="Google Shape;587;p18"/>
          <p:cNvSpPr/>
          <p:nvPr/>
        </p:nvSpPr>
        <p:spPr>
          <a:xfrm>
            <a:off x="7303532" y="4780324"/>
            <a:ext cx="571353" cy="352322"/>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350">
                <a:solidFill>
                  <a:schemeClr val="dk1"/>
                </a:solidFill>
                <a:latin typeface="Calibri"/>
                <a:ea typeface="Calibri"/>
                <a:cs typeface="Calibri"/>
                <a:sym typeface="Calibri"/>
              </a:rPr>
              <a:t>‹#›</a:t>
            </a:fld>
            <a:endParaRPr sz="1350">
              <a:solidFill>
                <a:schemeClr val="dk1"/>
              </a:solidFill>
              <a:latin typeface="Calibri"/>
              <a:ea typeface="Calibri"/>
              <a:cs typeface="Calibri"/>
              <a:sym typeface="Calibri"/>
            </a:endParaRPr>
          </a:p>
        </p:txBody>
      </p:sp>
      <p:sp>
        <p:nvSpPr>
          <p:cNvPr id="588" name="Google Shape;588;p18"/>
          <p:cNvSpPr txBox="1"/>
          <p:nvPr/>
        </p:nvSpPr>
        <p:spPr>
          <a:xfrm>
            <a:off x="277152" y="615350"/>
            <a:ext cx="7599000" cy="176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50">
                <a:solidFill>
                  <a:schemeClr val="dk1"/>
                </a:solidFill>
                <a:latin typeface="Calibri"/>
                <a:ea typeface="Calibri"/>
                <a:cs typeface="Calibri"/>
                <a:sym typeface="Calibri"/>
              </a:rPr>
              <a:t>Traditional Attributes: </a:t>
            </a:r>
            <a:r>
              <a:rPr lang="en-US" sz="1550">
                <a:solidFill>
                  <a:schemeClr val="dk1"/>
                </a:solidFill>
                <a:latin typeface="Calibri"/>
                <a:ea typeface="Calibri"/>
                <a:cs typeface="Calibri"/>
                <a:sym typeface="Calibri"/>
              </a:rPr>
              <a:t>Popularity, Quality, Maintenance</a:t>
            </a:r>
            <a:endParaRPr sz="1600"/>
          </a:p>
          <a:p>
            <a:pPr indent="-227013" lvl="0" marL="214313" marR="0" rtl="0" algn="l">
              <a:spcBef>
                <a:spcPts val="0"/>
              </a:spcBef>
              <a:spcAft>
                <a:spcPts val="0"/>
              </a:spcAft>
              <a:buClr>
                <a:schemeClr val="dk1"/>
              </a:buClr>
              <a:buSzPts val="1550"/>
              <a:buFont typeface="Arial"/>
              <a:buChar char="•"/>
            </a:pPr>
            <a:r>
              <a:rPr i="1" lang="en-US" sz="1550">
                <a:solidFill>
                  <a:schemeClr val="dk1"/>
                </a:solidFill>
                <a:latin typeface="Calibri"/>
                <a:ea typeface="Calibri"/>
                <a:cs typeface="Calibri"/>
                <a:sym typeface="Calibri"/>
              </a:rPr>
              <a:t>“PTM with lots of downloads means that it could be a good starting point.”</a:t>
            </a:r>
            <a:endParaRPr sz="1600"/>
          </a:p>
          <a:p>
            <a:pPr indent="-227013" lvl="0" marL="214313" marR="0" rtl="0" algn="l">
              <a:spcBef>
                <a:spcPts val="0"/>
              </a:spcBef>
              <a:spcAft>
                <a:spcPts val="0"/>
              </a:spcAft>
              <a:buClr>
                <a:schemeClr val="dk1"/>
              </a:buClr>
              <a:buSzPts val="1550"/>
              <a:buFont typeface="Arial"/>
              <a:buChar char="•"/>
            </a:pPr>
            <a:r>
              <a:rPr lang="en-US" sz="1550">
                <a:solidFill>
                  <a:schemeClr val="dk1"/>
                </a:solidFill>
                <a:latin typeface="Calibri"/>
                <a:ea typeface="Calibri"/>
                <a:cs typeface="Calibri"/>
                <a:sym typeface="Calibri"/>
              </a:rPr>
              <a:t>“</a:t>
            </a:r>
            <a:r>
              <a:rPr i="1" lang="en-US" sz="1550">
                <a:solidFill>
                  <a:schemeClr val="dk1"/>
                </a:solidFill>
                <a:latin typeface="Calibri"/>
                <a:ea typeface="Calibri"/>
                <a:cs typeface="Calibri"/>
                <a:sym typeface="Calibri"/>
              </a:rPr>
              <a:t>Popularity usually goes side-by-side with maintenance and can indicate the quality</a:t>
            </a:r>
            <a:r>
              <a:rPr lang="en-US" sz="1550">
                <a:solidFill>
                  <a:schemeClr val="dk1"/>
                </a:solidFill>
                <a:latin typeface="Calibri"/>
                <a:ea typeface="Calibri"/>
                <a:cs typeface="Calibri"/>
                <a:sym typeface="Calibri"/>
              </a:rPr>
              <a:t>”</a:t>
            </a:r>
            <a:endParaRPr sz="1600"/>
          </a:p>
          <a:p>
            <a:pPr indent="-227013" lvl="0" marL="214313" marR="0" rtl="0" algn="l">
              <a:spcBef>
                <a:spcPts val="0"/>
              </a:spcBef>
              <a:spcAft>
                <a:spcPts val="0"/>
              </a:spcAft>
              <a:buClr>
                <a:schemeClr val="dk1"/>
              </a:buClr>
              <a:buSzPts val="1550"/>
              <a:buFont typeface="Arial"/>
              <a:buChar char="•"/>
            </a:pPr>
            <a:r>
              <a:rPr lang="en-US" sz="1550">
                <a:solidFill>
                  <a:schemeClr val="dk1"/>
                </a:solidFill>
                <a:latin typeface="Calibri"/>
                <a:ea typeface="Calibri"/>
                <a:cs typeface="Calibri"/>
                <a:sym typeface="Calibri"/>
              </a:rPr>
              <a:t>“</a:t>
            </a:r>
            <a:r>
              <a:rPr i="1" lang="en-US" sz="1550">
                <a:solidFill>
                  <a:schemeClr val="dk1"/>
                </a:solidFill>
                <a:latin typeface="Calibri"/>
                <a:ea typeface="Calibri"/>
                <a:cs typeface="Calibri"/>
                <a:sym typeface="Calibri"/>
              </a:rPr>
              <a:t>maintenance and quality are less useful in downstream tasks</a:t>
            </a:r>
            <a:r>
              <a:rPr lang="en-US" sz="1550">
                <a:solidFill>
                  <a:schemeClr val="dk1"/>
                </a:solidFill>
                <a:latin typeface="Calibri"/>
                <a:ea typeface="Calibri"/>
                <a:cs typeface="Calibri"/>
                <a:sym typeface="Calibri"/>
              </a:rPr>
              <a:t>”</a:t>
            </a:r>
            <a:endParaRPr sz="1600"/>
          </a:p>
          <a:p>
            <a:pPr indent="-227013" lvl="0" marL="214313" marR="0" rtl="0" algn="l">
              <a:spcBef>
                <a:spcPts val="0"/>
              </a:spcBef>
              <a:spcAft>
                <a:spcPts val="0"/>
              </a:spcAft>
              <a:buClr>
                <a:schemeClr val="dk1"/>
              </a:buClr>
              <a:buSzPts val="1550"/>
              <a:buFont typeface="Arial"/>
              <a:buChar char="•"/>
            </a:pPr>
            <a:r>
              <a:rPr lang="en-US" sz="1550">
                <a:solidFill>
                  <a:schemeClr val="dk1"/>
                </a:solidFill>
                <a:latin typeface="Calibri"/>
                <a:ea typeface="Calibri"/>
                <a:cs typeface="Calibri"/>
                <a:sym typeface="Calibri"/>
              </a:rPr>
              <a:t>“</a:t>
            </a:r>
            <a:r>
              <a:rPr i="1" lang="en-US" sz="1550">
                <a:solidFill>
                  <a:schemeClr val="dk1"/>
                </a:solidFill>
                <a:latin typeface="Calibri"/>
                <a:ea typeface="Calibri"/>
                <a:cs typeface="Calibri"/>
                <a:sym typeface="Calibri"/>
              </a:rPr>
              <a:t>it is really hard to modify some PTMs because they are too large</a:t>
            </a:r>
            <a:r>
              <a:rPr lang="en-US" sz="1550">
                <a:solidFill>
                  <a:schemeClr val="dk1"/>
                </a:solidFill>
                <a:latin typeface="Calibri"/>
                <a:ea typeface="Calibri"/>
                <a:cs typeface="Calibri"/>
                <a:sym typeface="Calibri"/>
              </a:rPr>
              <a:t>”</a:t>
            </a:r>
            <a:endParaRPr i="1" sz="1550">
              <a:solidFill>
                <a:schemeClr val="dk1"/>
              </a:solidFill>
              <a:latin typeface="Calibri"/>
              <a:ea typeface="Calibri"/>
              <a:cs typeface="Calibri"/>
              <a:sym typeface="Calibri"/>
            </a:endParaRPr>
          </a:p>
          <a:p>
            <a:pPr indent="0" lvl="0" marL="0" marR="0" rtl="0" algn="l">
              <a:spcBef>
                <a:spcPts val="0"/>
              </a:spcBef>
              <a:spcAft>
                <a:spcPts val="0"/>
              </a:spcAft>
              <a:buNone/>
            </a:pPr>
            <a:r>
              <a:rPr b="1" i="1" lang="en-US" sz="1550">
                <a:solidFill>
                  <a:srgbClr val="0070C0"/>
                </a:solidFill>
                <a:latin typeface="Calibri"/>
                <a:ea typeface="Calibri"/>
                <a:cs typeface="Calibri"/>
                <a:sym typeface="Calibri"/>
              </a:rPr>
              <a:t>→ </a:t>
            </a:r>
            <a:r>
              <a:rPr b="1" i="1" lang="en-US" sz="1550">
                <a:solidFill>
                  <a:srgbClr val="0070C0"/>
                </a:solidFill>
                <a:latin typeface="Calibri"/>
                <a:ea typeface="Calibri"/>
                <a:cs typeface="Calibri"/>
                <a:sym typeface="Calibri"/>
              </a:rPr>
              <a:t>Popularity</a:t>
            </a:r>
            <a:r>
              <a:rPr b="1" lang="en-US" sz="1550">
                <a:solidFill>
                  <a:srgbClr val="0070C0"/>
                </a:solidFill>
                <a:latin typeface="Calibri"/>
                <a:ea typeface="Calibri"/>
                <a:cs typeface="Calibri"/>
                <a:sym typeface="Calibri"/>
              </a:rPr>
              <a:t> is the most helpful</a:t>
            </a:r>
            <a:endParaRPr b="1" sz="1600"/>
          </a:p>
          <a:p>
            <a:pPr indent="0" lvl="0" marL="0" marR="0" rtl="0" algn="l">
              <a:spcBef>
                <a:spcPts val="0"/>
              </a:spcBef>
              <a:spcAft>
                <a:spcPts val="0"/>
              </a:spcAft>
              <a:buNone/>
            </a:pPr>
            <a:r>
              <a:rPr b="1" lang="en-US" sz="1550">
                <a:solidFill>
                  <a:srgbClr val="0070C0"/>
                </a:solidFill>
                <a:latin typeface="Calibri"/>
                <a:ea typeface="Calibri"/>
                <a:cs typeface="Calibri"/>
                <a:sym typeface="Calibri"/>
              </a:rPr>
              <a:t>→ </a:t>
            </a:r>
            <a:r>
              <a:rPr b="1" lang="en-US" sz="1550">
                <a:solidFill>
                  <a:srgbClr val="0070C0"/>
                </a:solidFill>
                <a:latin typeface="Calibri"/>
                <a:ea typeface="Calibri"/>
                <a:cs typeface="Calibri"/>
                <a:sym typeface="Calibri"/>
              </a:rPr>
              <a:t>Quality and Maintenance are not very helpful</a:t>
            </a:r>
            <a:endParaRPr b="1" sz="1550">
              <a:solidFill>
                <a:srgbClr val="0070C0"/>
              </a:solidFill>
              <a:latin typeface="Calibri"/>
              <a:ea typeface="Calibri"/>
              <a:cs typeface="Calibri"/>
              <a:sym typeface="Calibri"/>
            </a:endParaRPr>
          </a:p>
        </p:txBody>
      </p:sp>
      <p:sp>
        <p:nvSpPr>
          <p:cNvPr id="589" name="Google Shape;589;p18"/>
          <p:cNvSpPr txBox="1"/>
          <p:nvPr/>
        </p:nvSpPr>
        <p:spPr>
          <a:xfrm>
            <a:off x="277151" y="2255750"/>
            <a:ext cx="9071400" cy="2955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50">
                <a:solidFill>
                  <a:schemeClr val="dk1"/>
                </a:solidFill>
                <a:latin typeface="Calibri"/>
                <a:ea typeface="Calibri"/>
                <a:cs typeface="Calibri"/>
                <a:sym typeface="Calibri"/>
              </a:rPr>
              <a:t>DL-specific Attributes</a:t>
            </a:r>
            <a:endParaRPr sz="1600"/>
          </a:p>
          <a:p>
            <a:pPr indent="-227013" lvl="0" marL="214313" marR="0" rtl="0" algn="l">
              <a:spcBef>
                <a:spcPts val="0"/>
              </a:spcBef>
              <a:spcAft>
                <a:spcPts val="0"/>
              </a:spcAft>
              <a:buClr>
                <a:schemeClr val="dk1"/>
              </a:buClr>
              <a:buSzPts val="1550"/>
              <a:buFont typeface="Calibri"/>
              <a:buChar char="-"/>
            </a:pPr>
            <a:r>
              <a:rPr b="1" lang="en-US" sz="1550">
                <a:solidFill>
                  <a:schemeClr val="dk1"/>
                </a:solidFill>
                <a:latin typeface="Calibri"/>
                <a:ea typeface="Calibri"/>
                <a:cs typeface="Calibri"/>
                <a:sym typeface="Calibri"/>
              </a:rPr>
              <a:t>Provenance: </a:t>
            </a:r>
            <a:r>
              <a:rPr lang="en-US" sz="1550">
                <a:solidFill>
                  <a:schemeClr val="dk1"/>
                </a:solidFill>
                <a:latin typeface="Calibri"/>
                <a:ea typeface="Calibri"/>
                <a:cs typeface="Calibri"/>
                <a:sym typeface="Calibri"/>
              </a:rPr>
              <a:t>dataset details, performance table, architecture details, training logs</a:t>
            </a:r>
            <a:endParaRPr sz="1600"/>
          </a:p>
          <a:p>
            <a:pPr indent="-227012" lvl="1" marL="557213" marR="0" rtl="0" algn="l">
              <a:spcBef>
                <a:spcPts val="0"/>
              </a:spcBef>
              <a:spcAft>
                <a:spcPts val="0"/>
              </a:spcAft>
              <a:buClr>
                <a:schemeClr val="dk1"/>
              </a:buClr>
              <a:buSzPts val="1550"/>
              <a:buFont typeface="Calibri"/>
              <a:buChar char="-"/>
            </a:pPr>
            <a:r>
              <a:rPr b="0" i="0" lang="en-US" sz="1550" u="none" cap="none" strike="noStrike">
                <a:solidFill>
                  <a:schemeClr val="dk1"/>
                </a:solidFill>
                <a:latin typeface="Calibri"/>
                <a:ea typeface="Calibri"/>
                <a:cs typeface="Calibri"/>
                <a:sym typeface="Calibri"/>
              </a:rPr>
              <a:t>“</a:t>
            </a:r>
            <a:r>
              <a:rPr b="0" i="1" lang="en-US" sz="1550" u="none" cap="none" strike="noStrike">
                <a:solidFill>
                  <a:schemeClr val="dk1"/>
                </a:solidFill>
                <a:latin typeface="Calibri"/>
                <a:ea typeface="Calibri"/>
                <a:cs typeface="Calibri"/>
                <a:sym typeface="Calibri"/>
              </a:rPr>
              <a:t>visualization of model architecture</a:t>
            </a:r>
            <a:r>
              <a:rPr b="0" i="0" lang="en-US" sz="1550" u="none" cap="none" strike="noStrike">
                <a:solidFill>
                  <a:schemeClr val="dk1"/>
                </a:solidFill>
                <a:latin typeface="Calibri"/>
                <a:ea typeface="Calibri"/>
                <a:cs typeface="Calibri"/>
                <a:sym typeface="Calibri"/>
              </a:rPr>
              <a:t>”</a:t>
            </a:r>
            <a:endParaRPr sz="1600"/>
          </a:p>
          <a:p>
            <a:pPr indent="-227012" lvl="1" marL="557213" marR="0" rtl="0" algn="l">
              <a:spcBef>
                <a:spcPts val="0"/>
              </a:spcBef>
              <a:spcAft>
                <a:spcPts val="0"/>
              </a:spcAft>
              <a:buClr>
                <a:schemeClr val="dk1"/>
              </a:buClr>
              <a:buSzPts val="1550"/>
              <a:buFont typeface="Calibri"/>
              <a:buChar char="-"/>
            </a:pPr>
            <a:r>
              <a:rPr b="0" i="0" lang="en-US" sz="1550" u="none" cap="none" strike="noStrike">
                <a:solidFill>
                  <a:schemeClr val="dk1"/>
                </a:solidFill>
                <a:latin typeface="Calibri"/>
                <a:ea typeface="Calibri"/>
                <a:cs typeface="Calibri"/>
                <a:sym typeface="Calibri"/>
              </a:rPr>
              <a:t>“how the PTM was generated”,</a:t>
            </a:r>
            <a:endParaRPr sz="1600"/>
          </a:p>
          <a:p>
            <a:pPr indent="-227012" lvl="1" marL="557213" marR="0" rtl="0" algn="l">
              <a:spcBef>
                <a:spcPts val="0"/>
              </a:spcBef>
              <a:spcAft>
                <a:spcPts val="0"/>
              </a:spcAft>
              <a:buClr>
                <a:schemeClr val="dk1"/>
              </a:buClr>
              <a:buSzPts val="1550"/>
              <a:buFont typeface="Calibri"/>
              <a:buChar char="-"/>
            </a:pPr>
            <a:r>
              <a:rPr b="0" i="0" lang="en-US" sz="1550" u="none" cap="none" strike="noStrike">
                <a:solidFill>
                  <a:schemeClr val="dk1"/>
                </a:solidFill>
                <a:latin typeface="Calibri"/>
                <a:ea typeface="Calibri"/>
                <a:cs typeface="Calibri"/>
                <a:sym typeface="Calibri"/>
              </a:rPr>
              <a:t>“explanation of changes”</a:t>
            </a:r>
            <a:endParaRPr b="1" i="0" sz="1550" u="none" cap="none" strike="noStrike">
              <a:solidFill>
                <a:schemeClr val="dk1"/>
              </a:solidFill>
              <a:latin typeface="Calibri"/>
              <a:ea typeface="Calibri"/>
              <a:cs typeface="Calibri"/>
              <a:sym typeface="Calibri"/>
            </a:endParaRPr>
          </a:p>
          <a:p>
            <a:pPr indent="-227013" lvl="0" marL="214313" marR="0" rtl="0" algn="l">
              <a:spcBef>
                <a:spcPts val="0"/>
              </a:spcBef>
              <a:spcAft>
                <a:spcPts val="0"/>
              </a:spcAft>
              <a:buClr>
                <a:schemeClr val="dk1"/>
              </a:buClr>
              <a:buSzPts val="1550"/>
              <a:buFont typeface="Calibri"/>
              <a:buChar char="-"/>
            </a:pPr>
            <a:r>
              <a:rPr b="1" lang="en-US" sz="1550">
                <a:solidFill>
                  <a:schemeClr val="dk1"/>
                </a:solidFill>
                <a:latin typeface="Calibri"/>
                <a:ea typeface="Calibri"/>
                <a:cs typeface="Calibri"/>
                <a:sym typeface="Calibri"/>
              </a:rPr>
              <a:t>Reproducibility: </a:t>
            </a:r>
            <a:r>
              <a:rPr lang="en-US" sz="1550">
                <a:solidFill>
                  <a:schemeClr val="dk1"/>
                </a:solidFill>
                <a:latin typeface="Calibri"/>
                <a:ea typeface="Calibri"/>
                <a:cs typeface="Calibri"/>
                <a:sym typeface="Calibri"/>
              </a:rPr>
              <a:t>training scripts, hyper-parameters, demos, environment image</a:t>
            </a:r>
            <a:endParaRPr sz="1600"/>
          </a:p>
          <a:p>
            <a:pPr indent="-227012" lvl="1" marL="557213" marR="0" rtl="0" algn="l">
              <a:spcBef>
                <a:spcPts val="0"/>
              </a:spcBef>
              <a:spcAft>
                <a:spcPts val="0"/>
              </a:spcAft>
              <a:buClr>
                <a:schemeClr val="dk1"/>
              </a:buClr>
              <a:buSzPts val="1550"/>
              <a:buFont typeface="Calibri"/>
              <a:buChar char="-"/>
            </a:pPr>
            <a:r>
              <a:rPr b="0" i="1" lang="en-US" sz="1550" u="none" cap="none" strike="noStrike">
                <a:solidFill>
                  <a:schemeClr val="dk1"/>
                </a:solidFill>
                <a:latin typeface="Calibri"/>
                <a:ea typeface="Calibri"/>
                <a:cs typeface="Calibri"/>
                <a:sym typeface="Calibri"/>
              </a:rPr>
              <a:t>“a badge indicating reproducibility or way to run the model prior to download”</a:t>
            </a:r>
            <a:endParaRPr sz="1600"/>
          </a:p>
          <a:p>
            <a:pPr indent="-227012" lvl="1" marL="557213" marR="0" rtl="0" algn="l">
              <a:spcBef>
                <a:spcPts val="0"/>
              </a:spcBef>
              <a:spcAft>
                <a:spcPts val="0"/>
              </a:spcAft>
              <a:buClr>
                <a:schemeClr val="dk1"/>
              </a:buClr>
              <a:buSzPts val="1550"/>
              <a:buFont typeface="Calibri"/>
              <a:buChar char="-"/>
            </a:pPr>
            <a:r>
              <a:rPr b="1" i="1" lang="en-US" sz="1550" u="none" cap="none" strike="noStrike">
                <a:solidFill>
                  <a:schemeClr val="dk1"/>
                </a:solidFill>
                <a:latin typeface="Calibri"/>
                <a:ea typeface="Calibri"/>
                <a:cs typeface="Calibri"/>
                <a:sym typeface="Calibri"/>
              </a:rPr>
              <a:t>“</a:t>
            </a:r>
            <a:r>
              <a:rPr b="0" i="1" lang="en-US" sz="1550" u="none" cap="none" strike="noStrike">
                <a:solidFill>
                  <a:schemeClr val="dk1"/>
                </a:solidFill>
                <a:latin typeface="Calibri"/>
                <a:ea typeface="Calibri"/>
                <a:cs typeface="Calibri"/>
                <a:sym typeface="Calibri"/>
              </a:rPr>
              <a:t>a pre-built docker image</a:t>
            </a:r>
            <a:r>
              <a:rPr b="1" i="1" lang="en-US" sz="1550" u="none" cap="none" strike="noStrike">
                <a:solidFill>
                  <a:schemeClr val="dk1"/>
                </a:solidFill>
                <a:latin typeface="Calibri"/>
                <a:ea typeface="Calibri"/>
                <a:cs typeface="Calibri"/>
                <a:sym typeface="Calibri"/>
              </a:rPr>
              <a:t>” </a:t>
            </a:r>
            <a:r>
              <a:rPr b="0" i="1" lang="en-US" sz="1550" u="none" cap="none" strike="noStrike">
                <a:solidFill>
                  <a:schemeClr val="dk1"/>
                </a:solidFill>
                <a:latin typeface="Calibri"/>
                <a:ea typeface="Calibri"/>
                <a:cs typeface="Calibri"/>
                <a:sym typeface="Calibri"/>
              </a:rPr>
              <a:t>or</a:t>
            </a:r>
            <a:r>
              <a:rPr b="1" i="1" lang="en-US" sz="1550" u="none" cap="none" strike="noStrike">
                <a:solidFill>
                  <a:schemeClr val="dk1"/>
                </a:solidFill>
                <a:latin typeface="Calibri"/>
                <a:ea typeface="Calibri"/>
                <a:cs typeface="Calibri"/>
                <a:sym typeface="Calibri"/>
              </a:rPr>
              <a:t> “</a:t>
            </a:r>
            <a:r>
              <a:rPr b="0" i="1" lang="en-US" sz="1550" u="none" cap="none" strike="noStrike">
                <a:solidFill>
                  <a:schemeClr val="dk1"/>
                </a:solidFill>
                <a:latin typeface="Calibri"/>
                <a:ea typeface="Calibri"/>
                <a:cs typeface="Calibri"/>
                <a:sym typeface="Calibri"/>
              </a:rPr>
              <a:t>a notebook demo</a:t>
            </a:r>
            <a:r>
              <a:rPr b="1" i="1" lang="en-US" sz="1550" u="none" cap="none" strike="noStrike">
                <a:solidFill>
                  <a:schemeClr val="dk1"/>
                </a:solidFill>
                <a:latin typeface="Calibri"/>
                <a:ea typeface="Calibri"/>
                <a:cs typeface="Calibri"/>
                <a:sym typeface="Calibri"/>
              </a:rPr>
              <a:t>” </a:t>
            </a:r>
            <a:r>
              <a:rPr b="0" i="1" lang="en-US" sz="1550" u="none" cap="none" strike="noStrike">
                <a:solidFill>
                  <a:schemeClr val="dk1"/>
                </a:solidFill>
                <a:latin typeface="Calibri"/>
                <a:ea typeface="Calibri"/>
                <a:cs typeface="Calibri"/>
                <a:sym typeface="Calibri"/>
              </a:rPr>
              <a:t>can help validate a model</a:t>
            </a:r>
            <a:endParaRPr b="0" i="0" sz="1550" u="none" cap="none" strike="noStrike">
              <a:solidFill>
                <a:schemeClr val="dk1"/>
              </a:solidFill>
              <a:latin typeface="Calibri"/>
              <a:ea typeface="Calibri"/>
              <a:cs typeface="Calibri"/>
              <a:sym typeface="Calibri"/>
            </a:endParaRPr>
          </a:p>
          <a:p>
            <a:pPr indent="-227013" lvl="0" marL="214313" marR="0" rtl="0" algn="l">
              <a:spcBef>
                <a:spcPts val="0"/>
              </a:spcBef>
              <a:spcAft>
                <a:spcPts val="0"/>
              </a:spcAft>
              <a:buClr>
                <a:schemeClr val="dk1"/>
              </a:buClr>
              <a:buSzPts val="1550"/>
              <a:buFont typeface="Calibri"/>
              <a:buChar char="-"/>
            </a:pPr>
            <a:r>
              <a:rPr b="1" lang="en-US" sz="1550">
                <a:solidFill>
                  <a:schemeClr val="dk1"/>
                </a:solidFill>
                <a:latin typeface="Calibri"/>
                <a:ea typeface="Calibri"/>
                <a:cs typeface="Calibri"/>
                <a:sym typeface="Calibri"/>
              </a:rPr>
              <a:t>Portability:</a:t>
            </a:r>
            <a:r>
              <a:rPr lang="en-US" sz="1550">
                <a:solidFill>
                  <a:schemeClr val="dk1"/>
                </a:solidFill>
                <a:latin typeface="Calibri"/>
                <a:ea typeface="Calibri"/>
                <a:cs typeface="Calibri"/>
                <a:sym typeface="Calibri"/>
              </a:rPr>
              <a:t> hardware  specification, framework support, quantized model</a:t>
            </a:r>
            <a:endParaRPr sz="1600"/>
          </a:p>
          <a:p>
            <a:pPr indent="-227012" lvl="1" marL="557213" marR="0" rtl="0" algn="l">
              <a:spcBef>
                <a:spcPts val="0"/>
              </a:spcBef>
              <a:spcAft>
                <a:spcPts val="0"/>
              </a:spcAft>
              <a:buClr>
                <a:schemeClr val="dk1"/>
              </a:buClr>
              <a:buSzPts val="1550"/>
              <a:buFont typeface="Calibri"/>
              <a:buChar char="-"/>
            </a:pPr>
            <a:r>
              <a:rPr b="0" i="1" lang="en-US" sz="1550" u="none" cap="none" strike="noStrike">
                <a:solidFill>
                  <a:schemeClr val="dk1"/>
                </a:solidFill>
                <a:latin typeface="Calibri"/>
                <a:ea typeface="Calibri"/>
                <a:cs typeface="Calibri"/>
                <a:sym typeface="Calibri"/>
              </a:rPr>
              <a:t>“[Quantized models] are helpful for continuous deployment and fine-tuning”</a:t>
            </a:r>
            <a:endParaRPr sz="1600"/>
          </a:p>
          <a:p>
            <a:pPr indent="-227012" lvl="1" marL="557213" marR="0" rtl="0" algn="l">
              <a:spcBef>
                <a:spcPts val="0"/>
              </a:spcBef>
              <a:spcAft>
                <a:spcPts val="0"/>
              </a:spcAft>
              <a:buClr>
                <a:schemeClr val="dk1"/>
              </a:buClr>
              <a:buSzPts val="1550"/>
              <a:buFont typeface="Calibri"/>
              <a:buChar char="-"/>
            </a:pPr>
            <a:r>
              <a:rPr b="0" i="0" lang="en-US" sz="1550" u="none" cap="none" strike="noStrike">
                <a:solidFill>
                  <a:schemeClr val="dk1"/>
                </a:solidFill>
                <a:latin typeface="Calibri"/>
                <a:ea typeface="Calibri"/>
                <a:cs typeface="Calibri"/>
                <a:sym typeface="Calibri"/>
              </a:rPr>
              <a:t>“</a:t>
            </a:r>
            <a:r>
              <a:rPr b="0" i="1" lang="en-US" sz="1550" u="none" cap="none" strike="noStrike">
                <a:solidFill>
                  <a:schemeClr val="dk1"/>
                </a:solidFill>
                <a:latin typeface="Calibri"/>
                <a:ea typeface="Calibri"/>
                <a:cs typeface="Calibri"/>
                <a:sym typeface="Calibri"/>
              </a:rPr>
              <a:t>licensing should be explicit to industry users</a:t>
            </a:r>
            <a:r>
              <a:rPr b="0" i="0" lang="en-US" sz="1550" u="none" cap="none" strike="noStrike">
                <a:solidFill>
                  <a:schemeClr val="dk1"/>
                </a:solidFill>
                <a:latin typeface="Calibri"/>
                <a:ea typeface="Calibri"/>
                <a:cs typeface="Calibri"/>
                <a:sym typeface="Calibri"/>
              </a:rPr>
              <a:t>”</a:t>
            </a:r>
            <a:endParaRPr sz="1600"/>
          </a:p>
          <a:p>
            <a:pPr indent="-128588" lvl="0" marL="214313" marR="0" rtl="0" algn="l">
              <a:spcBef>
                <a:spcPts val="0"/>
              </a:spcBef>
              <a:spcAft>
                <a:spcPts val="0"/>
              </a:spcAft>
              <a:buClr>
                <a:schemeClr val="dk1"/>
              </a:buClr>
              <a:buSzPts val="1350"/>
              <a:buFont typeface="Arial"/>
              <a:buNone/>
            </a:pPr>
            <a:r>
              <a:t/>
            </a:r>
            <a:endParaRPr b="1" sz="1550">
              <a:solidFill>
                <a:schemeClr val="dk1"/>
              </a:solidFill>
              <a:latin typeface="Calibri"/>
              <a:ea typeface="Calibri"/>
              <a:cs typeface="Calibri"/>
              <a:sym typeface="Calibri"/>
            </a:endParaRPr>
          </a:p>
        </p:txBody>
      </p:sp>
      <p:sp>
        <p:nvSpPr>
          <p:cNvPr id="590" name="Google Shape;590;p18"/>
          <p:cNvSpPr txBox="1"/>
          <p:nvPr/>
        </p:nvSpPr>
        <p:spPr>
          <a:xfrm>
            <a:off x="277138" y="4814778"/>
            <a:ext cx="3478800" cy="33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50">
                <a:solidFill>
                  <a:srgbClr val="0070C0"/>
                </a:solidFill>
                <a:latin typeface="Calibri"/>
                <a:ea typeface="Calibri"/>
                <a:cs typeface="Calibri"/>
                <a:sym typeface="Calibri"/>
              </a:rPr>
              <a:t>→ </a:t>
            </a:r>
            <a:r>
              <a:rPr b="1" lang="en-US" sz="1550">
                <a:solidFill>
                  <a:srgbClr val="0070C0"/>
                </a:solidFill>
                <a:latin typeface="Calibri"/>
                <a:ea typeface="Calibri"/>
                <a:cs typeface="Calibri"/>
                <a:sym typeface="Calibri"/>
              </a:rPr>
              <a:t>All of them should be considered</a:t>
            </a:r>
            <a:endParaRPr b="1" sz="1550">
              <a:solidFill>
                <a:srgbClr val="0070C0"/>
              </a:solidFill>
              <a:latin typeface="Calibri"/>
              <a:ea typeface="Calibri"/>
              <a:cs typeface="Calibri"/>
              <a:sym typeface="Calibri"/>
            </a:endParaRPr>
          </a:p>
        </p:txBody>
      </p:sp>
      <p:sp>
        <p:nvSpPr>
          <p:cNvPr id="591" name="Google Shape;591;p18"/>
          <p:cNvSpPr/>
          <p:nvPr>
            <p:ph idx="12" type="sldNum"/>
          </p:nvPr>
        </p:nvSpPr>
        <p:spPr>
          <a:xfrm>
            <a:off x="8361860" y="4843130"/>
            <a:ext cx="365700" cy="2742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2462232c955_0_5"/>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97435"/>
              <a:buFont typeface="Calibri"/>
              <a:buNone/>
            </a:pPr>
            <a:r>
              <a:rPr lang="en-US"/>
              <a:t>RQ4: Risk Mitigation</a:t>
            </a:r>
            <a:endParaRPr/>
          </a:p>
        </p:txBody>
      </p:sp>
      <p:sp>
        <p:nvSpPr>
          <p:cNvPr id="598" name="Google Shape;598;g2462232c955_0_5"/>
          <p:cNvSpPr/>
          <p:nvPr/>
        </p:nvSpPr>
        <p:spPr>
          <a:xfrm>
            <a:off x="7303532" y="4780324"/>
            <a:ext cx="571500" cy="352200"/>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350">
                <a:solidFill>
                  <a:schemeClr val="dk1"/>
                </a:solidFill>
                <a:latin typeface="Calibri"/>
                <a:ea typeface="Calibri"/>
                <a:cs typeface="Calibri"/>
                <a:sym typeface="Calibri"/>
              </a:rPr>
              <a:t>‹#›</a:t>
            </a:fld>
            <a:endParaRPr sz="1350">
              <a:solidFill>
                <a:schemeClr val="dk1"/>
              </a:solidFill>
              <a:latin typeface="Calibri"/>
              <a:ea typeface="Calibri"/>
              <a:cs typeface="Calibri"/>
              <a:sym typeface="Calibri"/>
            </a:endParaRPr>
          </a:p>
        </p:txBody>
      </p:sp>
      <p:pic>
        <p:nvPicPr>
          <p:cNvPr id="599" name="Google Shape;599;g2462232c955_0_5"/>
          <p:cNvPicPr preferRelativeResize="0"/>
          <p:nvPr/>
        </p:nvPicPr>
        <p:blipFill rotWithShape="1">
          <a:blip r:embed="rId3">
            <a:alphaModFix/>
          </a:blip>
          <a:srcRect b="0" l="0" r="0" t="0"/>
          <a:stretch/>
        </p:blipFill>
        <p:spPr>
          <a:xfrm>
            <a:off x="1230405" y="1028077"/>
            <a:ext cx="6683190" cy="3455285"/>
          </a:xfrm>
          <a:prstGeom prst="rect">
            <a:avLst/>
          </a:prstGeom>
          <a:noFill/>
          <a:ln>
            <a:noFill/>
          </a:ln>
        </p:spPr>
      </p:pic>
      <p:sp>
        <p:nvSpPr>
          <p:cNvPr id="600" name="Google Shape;600;g2462232c955_0_5"/>
          <p:cNvSpPr txBox="1"/>
          <p:nvPr/>
        </p:nvSpPr>
        <p:spPr>
          <a:xfrm>
            <a:off x="1388685" y="751078"/>
            <a:ext cx="3345300" cy="300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50">
                <a:solidFill>
                  <a:schemeClr val="dk1"/>
                </a:solidFill>
                <a:latin typeface="Calibri"/>
                <a:ea typeface="Calibri"/>
                <a:cs typeface="Calibri"/>
                <a:sym typeface="Calibri"/>
              </a:rPr>
              <a:t>Dataflow diagram for PTMs on Hugging Face</a:t>
            </a:r>
            <a:endParaRPr/>
          </a:p>
        </p:txBody>
      </p:sp>
      <p:cxnSp>
        <p:nvCxnSpPr>
          <p:cNvPr id="601" name="Google Shape;601;g2462232c955_0_5"/>
          <p:cNvCxnSpPr/>
          <p:nvPr/>
        </p:nvCxnSpPr>
        <p:spPr>
          <a:xfrm flipH="1" rot="10800000">
            <a:off x="1350861" y="3684924"/>
            <a:ext cx="276600" cy="430500"/>
          </a:xfrm>
          <a:prstGeom prst="straightConnector1">
            <a:avLst/>
          </a:prstGeom>
          <a:noFill/>
          <a:ln cap="flat" cmpd="sng" w="63500">
            <a:solidFill>
              <a:srgbClr val="0070C0"/>
            </a:solidFill>
            <a:prstDash val="solid"/>
            <a:round/>
            <a:headEnd len="sm" w="sm" type="none"/>
            <a:tailEnd len="med" w="med" type="triangle"/>
          </a:ln>
        </p:spPr>
      </p:cxnSp>
      <p:cxnSp>
        <p:nvCxnSpPr>
          <p:cNvPr id="602" name="Google Shape;602;g2462232c955_0_5"/>
          <p:cNvCxnSpPr/>
          <p:nvPr/>
        </p:nvCxnSpPr>
        <p:spPr>
          <a:xfrm flipH="1" rot="10800000">
            <a:off x="2385762" y="3407264"/>
            <a:ext cx="276600" cy="430500"/>
          </a:xfrm>
          <a:prstGeom prst="straightConnector1">
            <a:avLst/>
          </a:prstGeom>
          <a:noFill/>
          <a:ln cap="flat" cmpd="sng" w="63500">
            <a:solidFill>
              <a:srgbClr val="0070C0"/>
            </a:solidFill>
            <a:prstDash val="solid"/>
            <a:round/>
            <a:headEnd len="sm" w="sm" type="none"/>
            <a:tailEnd len="med" w="med" type="triangle"/>
          </a:ln>
        </p:spPr>
      </p:cxnSp>
      <p:cxnSp>
        <p:nvCxnSpPr>
          <p:cNvPr id="603" name="Google Shape;603;g2462232c955_0_5"/>
          <p:cNvCxnSpPr/>
          <p:nvPr/>
        </p:nvCxnSpPr>
        <p:spPr>
          <a:xfrm>
            <a:off x="4052119" y="2186484"/>
            <a:ext cx="395400" cy="247800"/>
          </a:xfrm>
          <a:prstGeom prst="straightConnector1">
            <a:avLst/>
          </a:prstGeom>
          <a:noFill/>
          <a:ln cap="flat" cmpd="sng" w="63500">
            <a:solidFill>
              <a:srgbClr val="0070C0"/>
            </a:solidFill>
            <a:prstDash val="solid"/>
            <a:round/>
            <a:headEnd len="sm" w="sm" type="none"/>
            <a:tailEnd len="med" w="med" type="triangle"/>
          </a:ln>
        </p:spPr>
      </p:cxnSp>
      <p:cxnSp>
        <p:nvCxnSpPr>
          <p:cNvPr id="604" name="Google Shape;604;g2462232c955_0_5"/>
          <p:cNvCxnSpPr/>
          <p:nvPr/>
        </p:nvCxnSpPr>
        <p:spPr>
          <a:xfrm flipH="1" rot="10800000">
            <a:off x="7057881" y="2755848"/>
            <a:ext cx="276600" cy="430500"/>
          </a:xfrm>
          <a:prstGeom prst="straightConnector1">
            <a:avLst/>
          </a:prstGeom>
          <a:noFill/>
          <a:ln cap="flat" cmpd="sng" w="63500">
            <a:solidFill>
              <a:srgbClr val="0070C0"/>
            </a:solidFill>
            <a:prstDash val="solid"/>
            <a:round/>
            <a:headEnd len="sm" w="sm" type="none"/>
            <a:tailEnd len="med" w="med" type="triangle"/>
          </a:ln>
        </p:spPr>
      </p:cxnSp>
      <p:cxnSp>
        <p:nvCxnSpPr>
          <p:cNvPr id="605" name="Google Shape;605;g2462232c955_0_5"/>
          <p:cNvCxnSpPr/>
          <p:nvPr/>
        </p:nvCxnSpPr>
        <p:spPr>
          <a:xfrm>
            <a:off x="6426001" y="1676584"/>
            <a:ext cx="631800" cy="79200"/>
          </a:xfrm>
          <a:prstGeom prst="straightConnector1">
            <a:avLst/>
          </a:prstGeom>
          <a:noFill/>
          <a:ln cap="flat" cmpd="sng" w="63500">
            <a:solidFill>
              <a:srgbClr val="0070C0"/>
            </a:solidFill>
            <a:prstDash val="solid"/>
            <a:round/>
            <a:headEnd len="sm" w="sm" type="none"/>
            <a:tailEnd len="med" w="med" type="triangle"/>
          </a:ln>
        </p:spPr>
      </p:cxnSp>
      <p:cxnSp>
        <p:nvCxnSpPr>
          <p:cNvPr id="606" name="Google Shape;606;g2462232c955_0_5"/>
          <p:cNvCxnSpPr/>
          <p:nvPr/>
        </p:nvCxnSpPr>
        <p:spPr>
          <a:xfrm flipH="1" rot="10800000">
            <a:off x="4860348" y="2042465"/>
            <a:ext cx="317100" cy="267900"/>
          </a:xfrm>
          <a:prstGeom prst="straightConnector1">
            <a:avLst/>
          </a:prstGeom>
          <a:noFill/>
          <a:ln cap="flat" cmpd="sng" w="63500">
            <a:solidFill>
              <a:srgbClr val="0070C0"/>
            </a:solidFill>
            <a:prstDash val="solid"/>
            <a:round/>
            <a:headEnd len="sm" w="sm" type="none"/>
            <a:tailEnd len="med" w="med" type="triangle"/>
          </a:ln>
        </p:spPr>
      </p:cxnSp>
      <p:sp>
        <p:nvSpPr>
          <p:cNvPr id="607" name="Google Shape;607;g2462232c955_0_5"/>
          <p:cNvSpPr/>
          <p:nvPr>
            <p:ph idx="12" type="sldNum"/>
          </p:nvPr>
        </p:nvSpPr>
        <p:spPr>
          <a:xfrm>
            <a:off x="8361860" y="4843130"/>
            <a:ext cx="365700" cy="2742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2462232c955_0_20"/>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97435"/>
              <a:buFont typeface="Calibri"/>
              <a:buNone/>
            </a:pPr>
            <a:r>
              <a:rPr lang="en-US"/>
              <a:t>RQ4: Risk Mitigation</a:t>
            </a:r>
            <a:endParaRPr/>
          </a:p>
        </p:txBody>
      </p:sp>
      <p:sp>
        <p:nvSpPr>
          <p:cNvPr id="614" name="Google Shape;614;g2462232c955_0_20"/>
          <p:cNvSpPr txBox="1"/>
          <p:nvPr/>
        </p:nvSpPr>
        <p:spPr>
          <a:xfrm>
            <a:off x="1005840" y="455611"/>
            <a:ext cx="3429000" cy="300000"/>
          </a:xfrm>
          <a:prstGeom prst="rect">
            <a:avLst/>
          </a:prstGeom>
          <a:noFill/>
          <a:ln>
            <a:noFill/>
          </a:ln>
        </p:spPr>
        <p:txBody>
          <a:bodyPr anchorCtr="0" anchor="t" bIns="45700" lIns="91425" spcFirstLastPara="1" rIns="91425" wrap="square" tIns="45700">
            <a:spAutoFit/>
          </a:bodyPr>
          <a:lstStyle/>
          <a:p>
            <a:pPr indent="0" lvl="1" marL="457200" marR="0" rtl="0" algn="l">
              <a:lnSpc>
                <a:spcPct val="200000"/>
              </a:lnSpc>
              <a:spcBef>
                <a:spcPts val="0"/>
              </a:spcBef>
              <a:spcAft>
                <a:spcPts val="0"/>
              </a:spcAft>
              <a:buNone/>
            </a:pPr>
            <a:r>
              <a:rPr b="1" i="0" lang="en-US" sz="1350" u="none" cap="none" strike="noStrike">
                <a:solidFill>
                  <a:schemeClr val="dk1"/>
                </a:solidFill>
                <a:latin typeface="Calibri"/>
                <a:ea typeface="Calibri"/>
                <a:cs typeface="Calibri"/>
                <a:sym typeface="Calibri"/>
              </a:rPr>
              <a:t>Dependencies</a:t>
            </a:r>
            <a:endParaRPr/>
          </a:p>
        </p:txBody>
      </p:sp>
      <p:pic>
        <p:nvPicPr>
          <p:cNvPr id="615" name="Google Shape;615;g2462232c955_0_20"/>
          <p:cNvPicPr preferRelativeResize="0"/>
          <p:nvPr/>
        </p:nvPicPr>
        <p:blipFill rotWithShape="1">
          <a:blip r:embed="rId3">
            <a:alphaModFix/>
          </a:blip>
          <a:srcRect b="0" l="0" r="0" t="0"/>
          <a:stretch/>
        </p:blipFill>
        <p:spPr>
          <a:xfrm>
            <a:off x="1522311" y="1030972"/>
            <a:ext cx="5478851" cy="3749350"/>
          </a:xfrm>
          <a:prstGeom prst="rect">
            <a:avLst/>
          </a:prstGeom>
          <a:noFill/>
          <a:ln>
            <a:noFill/>
          </a:ln>
        </p:spPr>
      </p:pic>
      <p:cxnSp>
        <p:nvCxnSpPr>
          <p:cNvPr id="616" name="Google Shape;616;g2462232c955_0_20"/>
          <p:cNvCxnSpPr/>
          <p:nvPr/>
        </p:nvCxnSpPr>
        <p:spPr>
          <a:xfrm rot="10800000">
            <a:off x="5947473" y="1637039"/>
            <a:ext cx="713100" cy="147600"/>
          </a:xfrm>
          <a:prstGeom prst="straightConnector1">
            <a:avLst/>
          </a:prstGeom>
          <a:noFill/>
          <a:ln cap="flat" cmpd="sng" w="63500">
            <a:solidFill>
              <a:srgbClr val="FF0000"/>
            </a:solidFill>
            <a:prstDash val="solid"/>
            <a:round/>
            <a:headEnd len="sm" w="sm" type="none"/>
            <a:tailEnd len="med" w="med" type="triangle"/>
          </a:ln>
        </p:spPr>
      </p:cxnSp>
      <p:cxnSp>
        <p:nvCxnSpPr>
          <p:cNvPr id="617" name="Google Shape;617;g2462232c955_0_20"/>
          <p:cNvCxnSpPr/>
          <p:nvPr/>
        </p:nvCxnSpPr>
        <p:spPr>
          <a:xfrm rot="10800000">
            <a:off x="5674671" y="1469519"/>
            <a:ext cx="759900" cy="0"/>
          </a:xfrm>
          <a:prstGeom prst="straightConnector1">
            <a:avLst/>
          </a:prstGeom>
          <a:noFill/>
          <a:ln cap="flat" cmpd="sng" w="63500">
            <a:solidFill>
              <a:srgbClr val="FF0000"/>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g2462232c955_0_29"/>
          <p:cNvPicPr preferRelativeResize="0"/>
          <p:nvPr/>
        </p:nvPicPr>
        <p:blipFill rotWithShape="1">
          <a:blip r:embed="rId3">
            <a:alphaModFix/>
          </a:blip>
          <a:srcRect b="0" l="0" r="0" t="0"/>
          <a:stretch/>
        </p:blipFill>
        <p:spPr>
          <a:xfrm>
            <a:off x="1937916" y="1093096"/>
            <a:ext cx="4993848" cy="3531364"/>
          </a:xfrm>
          <a:prstGeom prst="rect">
            <a:avLst/>
          </a:prstGeom>
          <a:noFill/>
          <a:ln>
            <a:noFill/>
          </a:ln>
        </p:spPr>
      </p:pic>
      <p:sp>
        <p:nvSpPr>
          <p:cNvPr id="624" name="Google Shape;624;g2462232c955_0_29"/>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97435"/>
              <a:buFont typeface="Calibri"/>
              <a:buNone/>
            </a:pPr>
            <a:r>
              <a:rPr lang="en-US"/>
              <a:t>RQ4: Risk Mitigation</a:t>
            </a:r>
            <a:endParaRPr/>
          </a:p>
        </p:txBody>
      </p:sp>
      <p:sp>
        <p:nvSpPr>
          <p:cNvPr id="625" name="Google Shape;625;g2462232c955_0_29"/>
          <p:cNvSpPr txBox="1"/>
          <p:nvPr/>
        </p:nvSpPr>
        <p:spPr>
          <a:xfrm>
            <a:off x="1005840" y="455611"/>
            <a:ext cx="3429000" cy="300000"/>
          </a:xfrm>
          <a:prstGeom prst="rect">
            <a:avLst/>
          </a:prstGeom>
          <a:noFill/>
          <a:ln>
            <a:noFill/>
          </a:ln>
        </p:spPr>
        <p:txBody>
          <a:bodyPr anchorCtr="0" anchor="t" bIns="45700" lIns="91425" spcFirstLastPara="1" rIns="91425" wrap="square" tIns="45700">
            <a:spAutoFit/>
          </a:bodyPr>
          <a:lstStyle/>
          <a:p>
            <a:pPr indent="0" lvl="1" marL="457200" marR="0" rtl="0" algn="l">
              <a:lnSpc>
                <a:spcPct val="200000"/>
              </a:lnSpc>
              <a:spcBef>
                <a:spcPts val="0"/>
              </a:spcBef>
              <a:spcAft>
                <a:spcPts val="0"/>
              </a:spcAft>
              <a:buNone/>
            </a:pPr>
            <a:r>
              <a:rPr b="1" i="0" lang="en-US" sz="1350" u="none" cap="none" strike="noStrike">
                <a:solidFill>
                  <a:schemeClr val="dk1"/>
                </a:solidFill>
                <a:latin typeface="Calibri"/>
                <a:ea typeface="Calibri"/>
                <a:cs typeface="Calibri"/>
                <a:sym typeface="Calibri"/>
              </a:rPr>
              <a:t>PTM Documentation</a:t>
            </a:r>
            <a:endParaRPr/>
          </a:p>
        </p:txBody>
      </p:sp>
      <p:cxnSp>
        <p:nvCxnSpPr>
          <p:cNvPr id="626" name="Google Shape;626;g2462232c955_0_29"/>
          <p:cNvCxnSpPr/>
          <p:nvPr/>
        </p:nvCxnSpPr>
        <p:spPr>
          <a:xfrm flipH="1">
            <a:off x="4626491" y="3912056"/>
            <a:ext cx="620400" cy="276600"/>
          </a:xfrm>
          <a:prstGeom prst="straightConnector1">
            <a:avLst/>
          </a:prstGeom>
          <a:noFill/>
          <a:ln cap="flat" cmpd="sng" w="63500">
            <a:solidFill>
              <a:srgbClr val="FF0000"/>
            </a:solidFill>
            <a:prstDash val="solid"/>
            <a:round/>
            <a:headEnd len="sm" w="sm" type="none"/>
            <a:tailEnd len="med" w="med" type="triangle"/>
          </a:ln>
        </p:spPr>
      </p:cxnSp>
      <p:cxnSp>
        <p:nvCxnSpPr>
          <p:cNvPr id="627" name="Google Shape;627;g2462232c955_0_29"/>
          <p:cNvCxnSpPr/>
          <p:nvPr/>
        </p:nvCxnSpPr>
        <p:spPr>
          <a:xfrm flipH="1">
            <a:off x="4517430" y="3584864"/>
            <a:ext cx="501900" cy="327300"/>
          </a:xfrm>
          <a:prstGeom prst="straightConnector1">
            <a:avLst/>
          </a:prstGeom>
          <a:noFill/>
          <a:ln cap="flat" cmpd="sng" w="63500">
            <a:solidFill>
              <a:srgbClr val="FF0000"/>
            </a:solidFill>
            <a:prstDash val="solid"/>
            <a:round/>
            <a:headEnd len="sm" w="sm" type="none"/>
            <a:tailEnd len="med" w="med" type="triangle"/>
          </a:ln>
        </p:spPr>
      </p:cxnSp>
      <p:cxnSp>
        <p:nvCxnSpPr>
          <p:cNvPr id="628" name="Google Shape;628;g2462232c955_0_29"/>
          <p:cNvCxnSpPr/>
          <p:nvPr/>
        </p:nvCxnSpPr>
        <p:spPr>
          <a:xfrm flipH="1">
            <a:off x="6781532" y="1093096"/>
            <a:ext cx="522000" cy="302400"/>
          </a:xfrm>
          <a:prstGeom prst="straightConnector1">
            <a:avLst/>
          </a:prstGeom>
          <a:noFill/>
          <a:ln cap="flat" cmpd="sng" w="63500">
            <a:solidFill>
              <a:srgbClr val="FF0000"/>
            </a:solidFill>
            <a:prstDash val="solid"/>
            <a:round/>
            <a:headEnd len="sm" w="sm" type="none"/>
            <a:tailEnd len="med" w="med" type="triangle"/>
          </a:ln>
        </p:spPr>
      </p:cxnSp>
      <p:sp>
        <p:nvSpPr>
          <p:cNvPr id="629" name="Google Shape;629;g2462232c955_0_29"/>
          <p:cNvSpPr/>
          <p:nvPr/>
        </p:nvSpPr>
        <p:spPr>
          <a:xfrm>
            <a:off x="8341257" y="4791174"/>
            <a:ext cx="571500" cy="352200"/>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350">
                <a:solidFill>
                  <a:schemeClr val="dk1"/>
                </a:solidFill>
                <a:latin typeface="Calibri"/>
                <a:ea typeface="Calibri"/>
                <a:cs typeface="Calibri"/>
                <a:sym typeface="Calibri"/>
              </a:rPr>
              <a:t>‹#›</a:t>
            </a:fld>
            <a:endParaRPr sz="135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4" name="Shape 634"/>
        <p:cNvGrpSpPr/>
        <p:nvPr/>
      </p:nvGrpSpPr>
      <p:grpSpPr>
        <a:xfrm>
          <a:off x="0" y="0"/>
          <a:ext cx="0" cy="0"/>
          <a:chOff x="0" y="0"/>
          <a:chExt cx="0" cy="0"/>
        </a:xfrm>
      </p:grpSpPr>
      <p:pic>
        <p:nvPicPr>
          <p:cNvPr id="635" name="Google Shape;635;p9"/>
          <p:cNvPicPr preferRelativeResize="0"/>
          <p:nvPr/>
        </p:nvPicPr>
        <p:blipFill rotWithShape="1">
          <a:blip r:embed="rId3">
            <a:alphaModFix/>
          </a:blip>
          <a:srcRect b="0" l="0" r="0" t="0"/>
          <a:stretch/>
        </p:blipFill>
        <p:spPr>
          <a:xfrm>
            <a:off x="4130562" y="613560"/>
            <a:ext cx="3722456" cy="1240818"/>
          </a:xfrm>
          <a:prstGeom prst="rect">
            <a:avLst/>
          </a:prstGeom>
          <a:noFill/>
          <a:ln>
            <a:noFill/>
          </a:ln>
        </p:spPr>
      </p:pic>
      <p:sp>
        <p:nvSpPr>
          <p:cNvPr id="636" name="Google Shape;636;p9"/>
          <p:cNvSpPr txBox="1"/>
          <p:nvPr>
            <p:ph type="title"/>
          </p:nvPr>
        </p:nvSpPr>
        <p:spPr>
          <a:xfrm>
            <a:off x="277148" y="88822"/>
            <a:ext cx="8043862" cy="478631"/>
          </a:xfrm>
          <a:prstGeom prst="rect">
            <a:avLst/>
          </a:prstGeom>
          <a:noFill/>
          <a:ln>
            <a:noFill/>
          </a:ln>
        </p:spPr>
        <p:txBody>
          <a:bodyPr anchorCtr="0" anchor="ctr" bIns="182875" lIns="182875" spcFirstLastPara="1" rIns="182875" wrap="square" tIns="182875">
            <a:normAutofit fontScale="90000"/>
          </a:bodyPr>
          <a:lstStyle/>
          <a:p>
            <a:pPr indent="0" lvl="0" marL="0" rtl="0" algn="l">
              <a:lnSpc>
                <a:spcPct val="90000"/>
              </a:lnSpc>
              <a:spcBef>
                <a:spcPts val="0"/>
              </a:spcBef>
              <a:spcAft>
                <a:spcPts val="0"/>
              </a:spcAft>
              <a:buClr>
                <a:srgbClr val="262626"/>
              </a:buClr>
              <a:buSzPct val="97435"/>
              <a:buFont typeface="Calibri"/>
              <a:buNone/>
            </a:pPr>
            <a:r>
              <a:rPr lang="en-US"/>
              <a:t>Data Collection – Qualitative Study (RQ1-RQ3)</a:t>
            </a:r>
            <a:endParaRPr/>
          </a:p>
        </p:txBody>
      </p:sp>
      <p:sp>
        <p:nvSpPr>
          <p:cNvPr id="637" name="Google Shape;637;p9"/>
          <p:cNvSpPr/>
          <p:nvPr/>
        </p:nvSpPr>
        <p:spPr>
          <a:xfrm>
            <a:off x="4171710" y="596195"/>
            <a:ext cx="2498838" cy="927420"/>
          </a:xfrm>
          <a:prstGeom prst="rect">
            <a:avLst/>
          </a:prstGeom>
          <a:noFill/>
          <a:ln cap="flat" cmpd="sng" w="381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38" name="Google Shape;638;p9"/>
          <p:cNvSpPr txBox="1"/>
          <p:nvPr/>
        </p:nvSpPr>
        <p:spPr>
          <a:xfrm>
            <a:off x="1143000" y="662239"/>
            <a:ext cx="3483864" cy="40164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rgbClr val="0070C0"/>
                </a:solidFill>
                <a:latin typeface="Calibri"/>
                <a:ea typeface="Calibri"/>
                <a:cs typeface="Calibri"/>
                <a:sym typeface="Calibri"/>
              </a:rPr>
              <a:t>Interviews with PTM reusers</a:t>
            </a:r>
            <a:endParaRPr b="1" sz="1500">
              <a:solidFill>
                <a:srgbClr val="0070C0"/>
              </a:solidFill>
              <a:latin typeface="Calibri"/>
              <a:ea typeface="Calibri"/>
              <a:cs typeface="Calibri"/>
              <a:sym typeface="Calibri"/>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Four-step process </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a:t>
            </a:r>
            <a:r>
              <a:rPr i="1" lang="en-US" sz="1500">
                <a:solidFill>
                  <a:schemeClr val="dk1"/>
                </a:solidFill>
                <a:latin typeface="Calibri"/>
                <a:ea typeface="Calibri"/>
                <a:cs typeface="Calibri"/>
                <a:sym typeface="Calibri"/>
              </a:rPr>
              <a:t>framework analysis method</a:t>
            </a:r>
            <a:r>
              <a:rPr lang="en-US" sz="15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214313" lvl="0" marL="214313" marR="0" rtl="0" algn="l">
              <a:spcBef>
                <a:spcPts val="0"/>
              </a:spcBef>
              <a:spcAft>
                <a:spcPts val="0"/>
              </a:spcAft>
              <a:buClr>
                <a:schemeClr val="dk1"/>
              </a:buClr>
              <a:buSzPts val="1500"/>
              <a:buFont typeface="Arial"/>
              <a:buChar char="•"/>
            </a:pPr>
            <a:r>
              <a:rPr b="1" i="1" lang="en-US" sz="1500">
                <a:solidFill>
                  <a:schemeClr val="dk1"/>
                </a:solidFill>
                <a:latin typeface="Calibri"/>
                <a:ea typeface="Calibri"/>
                <a:cs typeface="Calibri"/>
                <a:sym typeface="Calibri"/>
              </a:rPr>
              <a:t>Framework Identification</a:t>
            </a:r>
            <a:endParaRPr/>
          </a:p>
          <a:p>
            <a:pPr indent="-214312" lvl="1" marL="557213" marR="0" rtl="0" algn="l">
              <a:spcBef>
                <a:spcPts val="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Model selection</a:t>
            </a:r>
            <a:endParaRPr/>
          </a:p>
          <a:p>
            <a:pPr indent="-214312" lvl="2" marL="900113" marR="0" rtl="0" algn="l">
              <a:spcBef>
                <a:spcPts val="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Model hub</a:t>
            </a:r>
            <a:endParaRPr/>
          </a:p>
          <a:p>
            <a:pPr indent="-214312" lvl="2" marL="900113" marR="0" rtl="0" algn="l">
              <a:spcBef>
                <a:spcPts val="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Factors</a:t>
            </a:r>
            <a:endParaRPr/>
          </a:p>
          <a:p>
            <a:pPr indent="-214312" lvl="2" marL="900113" marR="0" rtl="0" algn="l">
              <a:spcBef>
                <a:spcPts val="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Challenges</a:t>
            </a:r>
            <a:endParaRPr/>
          </a:p>
          <a:p>
            <a:pPr indent="-214312" lvl="1" marL="557213" marR="0" rtl="0" algn="l">
              <a:spcBef>
                <a:spcPts val="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PTM attributes</a:t>
            </a:r>
            <a:endParaRPr/>
          </a:p>
          <a:p>
            <a:pPr indent="-214312" lvl="2" marL="900113" marR="0" rtl="0" algn="l">
              <a:spcBef>
                <a:spcPts val="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Traditional</a:t>
            </a:r>
            <a:endParaRPr/>
          </a:p>
          <a:p>
            <a:pPr indent="-214312" lvl="2" marL="900113" marR="0" rtl="0" algn="l">
              <a:spcBef>
                <a:spcPts val="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DL-specific</a:t>
            </a:r>
            <a:endParaRPr/>
          </a:p>
          <a:p>
            <a:pPr indent="-214312" lvl="1" marL="557213" marR="0" rtl="0" algn="l">
              <a:spcBef>
                <a:spcPts val="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PTM trustworthiness</a:t>
            </a:r>
            <a:endParaRPr/>
          </a:p>
          <a:p>
            <a:pPr indent="-214313" lvl="0" marL="214313" marR="0" rtl="0" algn="l">
              <a:spcBef>
                <a:spcPts val="0"/>
              </a:spcBef>
              <a:spcAft>
                <a:spcPts val="0"/>
              </a:spcAft>
              <a:buClr>
                <a:schemeClr val="dk1"/>
              </a:buClr>
              <a:buSzPts val="1500"/>
              <a:buFont typeface="Arial"/>
              <a:buChar char="•"/>
            </a:pPr>
            <a:r>
              <a:rPr b="1" i="1" lang="en-US" sz="1500">
                <a:solidFill>
                  <a:schemeClr val="dk1"/>
                </a:solidFill>
                <a:latin typeface="Calibri"/>
                <a:ea typeface="Calibri"/>
                <a:cs typeface="Calibri"/>
                <a:sym typeface="Calibri"/>
              </a:rPr>
              <a:t>Interview Design</a:t>
            </a:r>
            <a:r>
              <a:rPr lang="en-US" sz="1500">
                <a:solidFill>
                  <a:schemeClr val="dk1"/>
                </a:solidFill>
                <a:latin typeface="Calibri"/>
                <a:ea typeface="Calibri"/>
                <a:cs typeface="Calibri"/>
                <a:sym typeface="Calibri"/>
              </a:rPr>
              <a:t> </a:t>
            </a:r>
            <a:endParaRPr/>
          </a:p>
          <a:p>
            <a:pPr indent="-214312" lvl="1" marL="557213" marR="0" rtl="0" algn="l">
              <a:spcBef>
                <a:spcPts val="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3 pilot interviews</a:t>
            </a:r>
            <a:endParaRPr/>
          </a:p>
          <a:p>
            <a:pPr indent="-214312" lvl="1" marL="557213" marR="0" rtl="0" algn="l">
              <a:spcBef>
                <a:spcPts val="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30-45 min</a:t>
            </a:r>
            <a:endParaRPr/>
          </a:p>
          <a:p>
            <a:pPr indent="-119062" lvl="1" marL="557213" marR="0" rtl="0" algn="l">
              <a:spcBef>
                <a:spcPts val="0"/>
              </a:spcBef>
              <a:spcAft>
                <a:spcPts val="0"/>
              </a:spcAft>
              <a:buClr>
                <a:schemeClr val="dk1"/>
              </a:buClr>
              <a:buSzPts val="1500"/>
              <a:buFont typeface="Arial"/>
              <a:buNone/>
            </a:pPr>
            <a:r>
              <a:t/>
            </a:r>
            <a:endParaRPr b="0" i="0" sz="1500" u="none" cap="none" strike="noStrike">
              <a:solidFill>
                <a:schemeClr val="dk1"/>
              </a:solidFill>
              <a:latin typeface="Calibri"/>
              <a:ea typeface="Calibri"/>
              <a:cs typeface="Calibri"/>
              <a:sym typeface="Calibri"/>
            </a:endParaRPr>
          </a:p>
        </p:txBody>
      </p:sp>
      <p:sp>
        <p:nvSpPr>
          <p:cNvPr id="639" name="Google Shape;639;p9"/>
          <p:cNvSpPr/>
          <p:nvPr/>
        </p:nvSpPr>
        <p:spPr>
          <a:xfrm>
            <a:off x="7432263" y="4795833"/>
            <a:ext cx="274320" cy="274320"/>
          </a:xfrm>
          <a:prstGeom prst="ellipse">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350">
                <a:solidFill>
                  <a:schemeClr val="dk1"/>
                </a:solidFill>
                <a:latin typeface="Calibri"/>
                <a:ea typeface="Calibri"/>
                <a:cs typeface="Calibri"/>
                <a:sym typeface="Calibri"/>
              </a:rPr>
              <a:t>‹#›</a:t>
            </a:fld>
            <a:endParaRPr sz="1350">
              <a:solidFill>
                <a:schemeClr val="dk1"/>
              </a:solidFill>
              <a:latin typeface="Calibri"/>
              <a:ea typeface="Calibri"/>
              <a:cs typeface="Calibri"/>
              <a:sym typeface="Calibri"/>
            </a:endParaRPr>
          </a:p>
        </p:txBody>
      </p:sp>
      <p:pic>
        <p:nvPicPr>
          <p:cNvPr id="640" name="Google Shape;640;p9"/>
          <p:cNvPicPr preferRelativeResize="0"/>
          <p:nvPr/>
        </p:nvPicPr>
        <p:blipFill rotWithShape="1">
          <a:blip r:embed="rId4">
            <a:alphaModFix/>
          </a:blip>
          <a:srcRect b="0" l="0" r="0" t="0"/>
          <a:stretch/>
        </p:blipFill>
        <p:spPr>
          <a:xfrm>
            <a:off x="3571875" y="2140970"/>
            <a:ext cx="4429125" cy="2324100"/>
          </a:xfrm>
          <a:prstGeom prst="rect">
            <a:avLst/>
          </a:prstGeom>
          <a:noFill/>
          <a:ln>
            <a:noFill/>
          </a:ln>
        </p:spPr>
      </p:pic>
      <p:sp>
        <p:nvSpPr>
          <p:cNvPr id="641" name="Google Shape;641;p9"/>
          <p:cNvSpPr/>
          <p:nvPr>
            <p:ph idx="12" type="sldNum"/>
          </p:nvPr>
        </p:nvSpPr>
        <p:spPr>
          <a:xfrm>
            <a:off x="8361860" y="4843130"/>
            <a:ext cx="365700" cy="274200"/>
          </a:xfrm>
          <a:prstGeom prst="ellipse">
            <a:avLst/>
          </a:prstGeom>
        </p:spPr>
        <p:txBody>
          <a:bodyPr anchorCtr="0" anchor="ctr" bIns="45700" lIns="18275" spcFirstLastPara="1" rIns="1827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xEl>
                                              <p:pRg end="16" st="1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g5505122360270894_467"/>
          <p:cNvPicPr preferRelativeResize="0"/>
          <p:nvPr/>
        </p:nvPicPr>
        <p:blipFill rotWithShape="1">
          <a:blip r:embed="rId3">
            <a:alphaModFix/>
          </a:blip>
          <a:srcRect b="0" l="0" r="0" t="0"/>
          <a:stretch/>
        </p:blipFill>
        <p:spPr>
          <a:xfrm>
            <a:off x="2253723" y="1964275"/>
            <a:ext cx="5877700" cy="3101315"/>
          </a:xfrm>
          <a:prstGeom prst="rect">
            <a:avLst/>
          </a:prstGeom>
          <a:noFill/>
          <a:ln>
            <a:noFill/>
          </a:ln>
        </p:spPr>
      </p:pic>
      <p:sp>
        <p:nvSpPr>
          <p:cNvPr id="301" name="Google Shape;301;g5505122360270894_467"/>
          <p:cNvSpPr txBox="1"/>
          <p:nvPr>
            <p:ph idx="1" type="body"/>
          </p:nvPr>
        </p:nvSpPr>
        <p:spPr>
          <a:xfrm>
            <a:off x="347827" y="989625"/>
            <a:ext cx="7433400" cy="914400"/>
          </a:xfrm>
          <a:prstGeom prst="rect">
            <a:avLst/>
          </a:prstGeom>
          <a:noFill/>
          <a:ln>
            <a:noFill/>
          </a:ln>
        </p:spPr>
        <p:txBody>
          <a:bodyPr anchorCtr="0" anchor="t" bIns="34275" lIns="68575" spcFirstLastPara="1" rIns="68575" wrap="square" tIns="34275">
            <a:normAutofit/>
          </a:bodyPr>
          <a:lstStyle/>
          <a:p>
            <a:pPr indent="-171450" lvl="0" marL="171450" rtl="0" algn="l">
              <a:lnSpc>
                <a:spcPct val="100000"/>
              </a:lnSpc>
              <a:spcBef>
                <a:spcPts val="0"/>
              </a:spcBef>
              <a:spcAft>
                <a:spcPts val="0"/>
              </a:spcAft>
              <a:buSzPts val="1800"/>
              <a:buChar char="•"/>
            </a:pPr>
            <a:r>
              <a:rPr lang="en-US" sz="1800">
                <a:solidFill>
                  <a:schemeClr val="dk1"/>
                </a:solidFill>
              </a:rPr>
              <a:t>Modeled on traditional software package registries</a:t>
            </a:r>
            <a:endParaRPr/>
          </a:p>
          <a:p>
            <a:pPr indent="0" lvl="0" marL="0" rtl="0" algn="l">
              <a:lnSpc>
                <a:spcPct val="100000"/>
              </a:lnSpc>
              <a:spcBef>
                <a:spcPts val="750"/>
              </a:spcBef>
              <a:spcAft>
                <a:spcPts val="0"/>
              </a:spcAft>
              <a:buSzPts val="1800"/>
              <a:buNone/>
            </a:pPr>
            <a:r>
              <a:rPr lang="en-US" sz="1800">
                <a:solidFill>
                  <a:schemeClr val="dk1"/>
                </a:solidFill>
              </a:rPr>
              <a:t>→ Enable reuse-driven DNN engineering</a:t>
            </a:r>
            <a:endParaRPr sz="1800">
              <a:solidFill>
                <a:schemeClr val="dk1"/>
              </a:solidFill>
            </a:endParaRPr>
          </a:p>
        </p:txBody>
      </p:sp>
      <p:sp>
        <p:nvSpPr>
          <p:cNvPr id="302" name="Google Shape;302;g5505122360270894_467"/>
          <p:cNvSpPr txBox="1"/>
          <p:nvPr>
            <p:ph type="title"/>
          </p:nvPr>
        </p:nvSpPr>
        <p:spPr>
          <a:xfrm>
            <a:off x="277148" y="88822"/>
            <a:ext cx="8043900" cy="478500"/>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900"/>
              <a:buFont typeface="Calibri"/>
              <a:buNone/>
            </a:pPr>
            <a:r>
              <a:rPr lang="en-US" sz="3000"/>
              <a:t>Deep Learning Model Registry</a:t>
            </a:r>
            <a:endParaRPr sz="3000"/>
          </a:p>
        </p:txBody>
      </p:sp>
      <p:sp>
        <p:nvSpPr>
          <p:cNvPr id="303" name="Google Shape;303;g5505122360270894_467"/>
          <p:cNvSpPr txBox="1"/>
          <p:nvPr/>
        </p:nvSpPr>
        <p:spPr>
          <a:xfrm>
            <a:off x="277162" y="593874"/>
            <a:ext cx="51942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2"/>
              </a:buClr>
              <a:buSzPts val="2400"/>
              <a:buFont typeface="Arial"/>
              <a:buNone/>
            </a:pPr>
            <a:r>
              <a:rPr b="1" i="0" lang="en-US" sz="2400">
                <a:solidFill>
                  <a:schemeClr val="lt1"/>
                </a:solidFill>
                <a:latin typeface="Arial"/>
                <a:ea typeface="Arial"/>
                <a:cs typeface="Arial"/>
                <a:sym typeface="Arial"/>
              </a:rPr>
              <a:t>What is it?</a:t>
            </a:r>
            <a:endParaRPr/>
          </a:p>
        </p:txBody>
      </p:sp>
      <p:sp>
        <p:nvSpPr>
          <p:cNvPr id="304" name="Google Shape;304;g5505122360270894_467"/>
          <p:cNvSpPr txBox="1"/>
          <p:nvPr/>
        </p:nvSpPr>
        <p:spPr>
          <a:xfrm>
            <a:off x="533948" y="1660250"/>
            <a:ext cx="69483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accent2"/>
              </a:buClr>
              <a:buSzPts val="2400"/>
              <a:buFont typeface="Arial"/>
              <a:buNone/>
            </a:pPr>
            <a:r>
              <a:rPr b="1" i="0" lang="en-US" sz="2400">
                <a:solidFill>
                  <a:schemeClr val="lt1"/>
                </a:solidFill>
                <a:latin typeface="Arial"/>
                <a:ea typeface="Arial"/>
                <a:cs typeface="Arial"/>
                <a:sym typeface="Arial"/>
              </a:rPr>
              <a:t>Compared to traditional package registries</a:t>
            </a:r>
            <a:endParaRPr b="1" i="0" sz="1800">
              <a:solidFill>
                <a:schemeClr val="lt1"/>
              </a:solidFill>
              <a:latin typeface="Arial"/>
              <a:ea typeface="Arial"/>
              <a:cs typeface="Arial"/>
              <a:sym typeface="Arial"/>
            </a:endParaRPr>
          </a:p>
        </p:txBody>
      </p:sp>
      <p:pic>
        <p:nvPicPr>
          <p:cNvPr id="305" name="Google Shape;305;g5505122360270894_467"/>
          <p:cNvPicPr preferRelativeResize="0"/>
          <p:nvPr/>
        </p:nvPicPr>
        <p:blipFill rotWithShape="1">
          <a:blip r:embed="rId4">
            <a:alphaModFix/>
          </a:blip>
          <a:srcRect b="0" l="0" r="0" t="0"/>
          <a:stretch/>
        </p:blipFill>
        <p:spPr>
          <a:xfrm>
            <a:off x="448076" y="2003089"/>
            <a:ext cx="1734645" cy="738744"/>
          </a:xfrm>
          <a:prstGeom prst="rect">
            <a:avLst/>
          </a:prstGeom>
          <a:noFill/>
          <a:ln>
            <a:noFill/>
          </a:ln>
        </p:spPr>
      </p:pic>
      <p:pic>
        <p:nvPicPr>
          <p:cNvPr id="306" name="Google Shape;306;g5505122360270894_467"/>
          <p:cNvPicPr preferRelativeResize="0"/>
          <p:nvPr/>
        </p:nvPicPr>
        <p:blipFill rotWithShape="1">
          <a:blip r:embed="rId5">
            <a:alphaModFix/>
          </a:blip>
          <a:srcRect b="0" l="0" r="0" t="0"/>
          <a:stretch/>
        </p:blipFill>
        <p:spPr>
          <a:xfrm>
            <a:off x="503603" y="3933017"/>
            <a:ext cx="970638" cy="1003541"/>
          </a:xfrm>
          <a:prstGeom prst="rect">
            <a:avLst/>
          </a:prstGeom>
          <a:noFill/>
          <a:ln>
            <a:noFill/>
          </a:ln>
        </p:spPr>
      </p:pic>
      <p:pic>
        <p:nvPicPr>
          <p:cNvPr id="307" name="Google Shape;307;g5505122360270894_467"/>
          <p:cNvPicPr preferRelativeResize="0"/>
          <p:nvPr/>
        </p:nvPicPr>
        <p:blipFill rotWithShape="1">
          <a:blip r:embed="rId6">
            <a:alphaModFix/>
          </a:blip>
          <a:srcRect b="0" l="0" r="0" t="0"/>
          <a:stretch/>
        </p:blipFill>
        <p:spPr>
          <a:xfrm>
            <a:off x="448084" y="2811003"/>
            <a:ext cx="1583269" cy="1138173"/>
          </a:xfrm>
          <a:prstGeom prst="rect">
            <a:avLst/>
          </a:prstGeom>
          <a:noFill/>
          <a:ln>
            <a:noFill/>
          </a:ln>
        </p:spPr>
      </p:pic>
      <p:sp>
        <p:nvSpPr>
          <p:cNvPr id="308" name="Google Shape;308;g5505122360270894_467"/>
          <p:cNvSpPr/>
          <p:nvPr/>
        </p:nvSpPr>
        <p:spPr>
          <a:xfrm>
            <a:off x="3336346" y="3238657"/>
            <a:ext cx="4544400" cy="1610400"/>
          </a:xfrm>
          <a:prstGeom prst="ellipse">
            <a:avLst/>
          </a:prstGeom>
          <a:noFill/>
          <a:ln cap="flat" cmpd="sng" w="635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309" name="Google Shape;309;g5505122360270894_467"/>
          <p:cNvSpPr txBox="1"/>
          <p:nvPr/>
        </p:nvSpPr>
        <p:spPr>
          <a:xfrm>
            <a:off x="2501632" y="4823843"/>
            <a:ext cx="1341300" cy="300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350">
                <a:solidFill>
                  <a:srgbClr val="FF0000"/>
                </a:solidFill>
                <a:latin typeface="Calibri"/>
                <a:ea typeface="Calibri"/>
                <a:cs typeface="Calibri"/>
                <a:sym typeface="Calibri"/>
              </a:rPr>
              <a:t>1,000,000+</a:t>
            </a:r>
            <a:endParaRPr/>
          </a:p>
        </p:txBody>
      </p:sp>
      <p:cxnSp>
        <p:nvCxnSpPr>
          <p:cNvPr id="310" name="Google Shape;310;g5505122360270894_467"/>
          <p:cNvCxnSpPr/>
          <p:nvPr/>
        </p:nvCxnSpPr>
        <p:spPr>
          <a:xfrm flipH="1" rot="10800000">
            <a:off x="2501613" y="4282252"/>
            <a:ext cx="544200" cy="654300"/>
          </a:xfrm>
          <a:prstGeom prst="straightConnector1">
            <a:avLst/>
          </a:prstGeom>
          <a:noFill/>
          <a:ln cap="flat" cmpd="sng" w="63500">
            <a:solidFill>
              <a:srgbClr val="FF0000"/>
            </a:solidFill>
            <a:prstDash val="solid"/>
            <a:round/>
            <a:headEnd len="sm" w="sm" type="none"/>
            <a:tailEnd len="med" w="med" type="triangle"/>
          </a:ln>
        </p:spPr>
      </p:cxnSp>
      <p:cxnSp>
        <p:nvCxnSpPr>
          <p:cNvPr id="311" name="Google Shape;311;g5505122360270894_467"/>
          <p:cNvCxnSpPr/>
          <p:nvPr/>
        </p:nvCxnSpPr>
        <p:spPr>
          <a:xfrm flipH="1" rot="10800000">
            <a:off x="2179297" y="2353495"/>
            <a:ext cx="943800" cy="20400"/>
          </a:xfrm>
          <a:prstGeom prst="straightConnector1">
            <a:avLst/>
          </a:prstGeom>
          <a:noFill/>
          <a:ln cap="flat" cmpd="sng" w="63500">
            <a:solidFill>
              <a:srgbClr val="0070C0"/>
            </a:solidFill>
            <a:prstDash val="solid"/>
            <a:round/>
            <a:headEnd len="sm" w="sm" type="none"/>
            <a:tailEnd len="med" w="med" type="triangle"/>
          </a:ln>
        </p:spPr>
      </p:cxnSp>
      <p:cxnSp>
        <p:nvCxnSpPr>
          <p:cNvPr id="312" name="Google Shape;312;g5505122360270894_467"/>
          <p:cNvCxnSpPr/>
          <p:nvPr/>
        </p:nvCxnSpPr>
        <p:spPr>
          <a:xfrm flipH="1" rot="10800000">
            <a:off x="1874325" y="2702751"/>
            <a:ext cx="1425300" cy="567000"/>
          </a:xfrm>
          <a:prstGeom prst="straightConnector1">
            <a:avLst/>
          </a:prstGeom>
          <a:noFill/>
          <a:ln cap="flat" cmpd="sng" w="63500">
            <a:solidFill>
              <a:srgbClr val="0070C0"/>
            </a:solidFill>
            <a:prstDash val="solid"/>
            <a:round/>
            <a:headEnd len="sm" w="sm" type="none"/>
            <a:tailEnd len="med" w="med" type="triangle"/>
          </a:ln>
        </p:spPr>
      </p:cxnSp>
      <p:cxnSp>
        <p:nvCxnSpPr>
          <p:cNvPr id="313" name="Google Shape;313;g5505122360270894_467"/>
          <p:cNvCxnSpPr/>
          <p:nvPr/>
        </p:nvCxnSpPr>
        <p:spPr>
          <a:xfrm flipH="1" rot="10800000">
            <a:off x="1472974" y="3781755"/>
            <a:ext cx="1694400" cy="995400"/>
          </a:xfrm>
          <a:prstGeom prst="straightConnector1">
            <a:avLst/>
          </a:prstGeom>
          <a:noFill/>
          <a:ln cap="flat" cmpd="sng" w="63500">
            <a:solidFill>
              <a:srgbClr val="0070C0"/>
            </a:solidFill>
            <a:prstDash val="solid"/>
            <a:round/>
            <a:headEnd len="sm" w="sm" type="none"/>
            <a:tailEnd len="med" w="med" type="triangle"/>
          </a:ln>
        </p:spPr>
      </p:cxnSp>
      <p:cxnSp>
        <p:nvCxnSpPr>
          <p:cNvPr id="314" name="Google Shape;314;g5505122360270894_467"/>
          <p:cNvCxnSpPr/>
          <p:nvPr/>
        </p:nvCxnSpPr>
        <p:spPr>
          <a:xfrm>
            <a:off x="3123110" y="4371706"/>
            <a:ext cx="4684500" cy="0"/>
          </a:xfrm>
          <a:prstGeom prst="straightConnector1">
            <a:avLst/>
          </a:prstGeom>
          <a:noFill/>
          <a:ln cap="flat" cmpd="sng" w="57150">
            <a:solidFill>
              <a:srgbClr val="FF0000"/>
            </a:solidFill>
            <a:prstDash val="dash"/>
            <a:round/>
            <a:headEnd len="sm" w="sm" type="none"/>
            <a:tailEnd len="sm" w="sm" type="none"/>
          </a:ln>
        </p:spPr>
      </p:cxnSp>
      <p:sp>
        <p:nvSpPr>
          <p:cNvPr id="315" name="Google Shape;315;g5505122360270894_467"/>
          <p:cNvSpPr txBox="1"/>
          <p:nvPr>
            <p:ph idx="12" type="sldNum"/>
          </p:nvPr>
        </p:nvSpPr>
        <p:spPr>
          <a:xfrm>
            <a:off x="8131434" y="4829176"/>
            <a:ext cx="548700" cy="393600"/>
          </a:xfrm>
          <a:prstGeom prst="rect">
            <a:avLst/>
          </a:prstGeom>
        </p:spPr>
        <p:txBody>
          <a:bodyPr anchorCtr="0" anchor="ctr" bIns="45700" lIns="18275" spcFirstLastPara="1" rIns="18275" wrap="square" tIns="45700">
            <a:noAutofit/>
          </a:bodyPr>
          <a:lstStyle/>
          <a:p>
            <a:pPr indent="0" lvl="0" marL="0" rtl="0" algn="r">
              <a:spcBef>
                <a:spcPts val="0"/>
              </a:spcBef>
              <a:spcAft>
                <a:spcPts val="0"/>
              </a:spcAft>
              <a:buClr>
                <a:schemeClr val="dk1"/>
              </a:buClr>
              <a:buSzPts val="1100"/>
              <a:buFont typeface="Arial"/>
              <a:buNone/>
            </a:pPr>
            <a:fld id="{00000000-1234-1234-1234-123412341234}" type="slidenum">
              <a:rPr lang="en-US" sz="1300">
                <a:solidFill>
                  <a:srgbClr val="262626"/>
                </a:solidFill>
              </a:rPr>
              <a:t>‹#›</a:t>
            </a:fld>
            <a:endParaRPr sz="1300">
              <a:solidFill>
                <a:srgbClr val="262626"/>
              </a:solidFill>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5505122360270894_307"/>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710"/>
              <a:buFont typeface="Calibri"/>
              <a:buNone/>
            </a:pPr>
            <a:r>
              <a:rPr lang="en-US" sz="2540"/>
              <a:t>Traditional Software Packages</a:t>
            </a:r>
            <a:endParaRPr sz="2540"/>
          </a:p>
        </p:txBody>
      </p:sp>
      <p:pic>
        <p:nvPicPr>
          <p:cNvPr id="322" name="Google Shape;322;g5505122360270894_307"/>
          <p:cNvPicPr preferRelativeResize="0"/>
          <p:nvPr/>
        </p:nvPicPr>
        <p:blipFill>
          <a:blip r:embed="rId3">
            <a:alphaModFix/>
          </a:blip>
          <a:stretch>
            <a:fillRect/>
          </a:stretch>
        </p:blipFill>
        <p:spPr>
          <a:xfrm>
            <a:off x="389038" y="731200"/>
            <a:ext cx="7185075" cy="4412300"/>
          </a:xfrm>
          <a:prstGeom prst="rect">
            <a:avLst/>
          </a:prstGeom>
          <a:noFill/>
          <a:ln>
            <a:noFill/>
          </a:ln>
        </p:spPr>
      </p:pic>
      <p:sp>
        <p:nvSpPr>
          <p:cNvPr id="323" name="Google Shape;323;g5505122360270894_307"/>
          <p:cNvSpPr txBox="1"/>
          <p:nvPr>
            <p:ph idx="12" type="sldNum"/>
          </p:nvPr>
        </p:nvSpPr>
        <p:spPr>
          <a:xfrm>
            <a:off x="8397734" y="4827601"/>
            <a:ext cx="548700" cy="292500"/>
          </a:xfrm>
          <a:prstGeom prst="rect">
            <a:avLst/>
          </a:prstGeom>
        </p:spPr>
        <p:txBody>
          <a:bodyPr anchorCtr="0" anchor="ctr" bIns="45700" lIns="18275" spcFirstLastPara="1" rIns="18275" wrap="square" tIns="45700">
            <a:norm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pic>
        <p:nvPicPr>
          <p:cNvPr id="324" name="Google Shape;324;g5505122360270894_307"/>
          <p:cNvPicPr preferRelativeResize="0"/>
          <p:nvPr/>
        </p:nvPicPr>
        <p:blipFill rotWithShape="1">
          <a:blip r:embed="rId4">
            <a:alphaModFix/>
          </a:blip>
          <a:srcRect b="0" l="0" r="0" t="0"/>
          <a:stretch/>
        </p:blipFill>
        <p:spPr>
          <a:xfrm>
            <a:off x="7621225" y="76200"/>
            <a:ext cx="1123557" cy="478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5505122360270894_315"/>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710"/>
              <a:buFont typeface="Calibri"/>
              <a:buNone/>
            </a:pPr>
            <a:r>
              <a:rPr lang="en-US" sz="2540"/>
              <a:t>Traditional Software Packages: Components</a:t>
            </a:r>
            <a:endParaRPr sz="2540"/>
          </a:p>
        </p:txBody>
      </p:sp>
      <p:sp>
        <p:nvSpPr>
          <p:cNvPr id="331" name="Google Shape;331;g5505122360270894_315"/>
          <p:cNvSpPr txBox="1"/>
          <p:nvPr>
            <p:ph idx="12" type="sldNum"/>
          </p:nvPr>
        </p:nvSpPr>
        <p:spPr>
          <a:xfrm>
            <a:off x="8397734" y="4827601"/>
            <a:ext cx="548700" cy="292500"/>
          </a:xfrm>
          <a:prstGeom prst="rect">
            <a:avLst/>
          </a:prstGeom>
        </p:spPr>
        <p:txBody>
          <a:bodyPr anchorCtr="0" anchor="ctr" bIns="45700" lIns="18275" spcFirstLastPara="1" rIns="18275" wrap="square" tIns="45700">
            <a:norm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pic>
        <p:nvPicPr>
          <p:cNvPr id="332" name="Google Shape;332;g5505122360270894_315"/>
          <p:cNvPicPr preferRelativeResize="0"/>
          <p:nvPr/>
        </p:nvPicPr>
        <p:blipFill rotWithShape="1">
          <a:blip r:embed="rId3">
            <a:alphaModFix/>
          </a:blip>
          <a:srcRect b="0" l="0" r="0" t="0"/>
          <a:stretch/>
        </p:blipFill>
        <p:spPr>
          <a:xfrm>
            <a:off x="4717325" y="1105027"/>
            <a:ext cx="2133000" cy="908398"/>
          </a:xfrm>
          <a:prstGeom prst="rect">
            <a:avLst/>
          </a:prstGeom>
          <a:noFill/>
          <a:ln>
            <a:noFill/>
          </a:ln>
        </p:spPr>
      </p:pic>
      <p:pic>
        <p:nvPicPr>
          <p:cNvPr id="333" name="Google Shape;333;g5505122360270894_315"/>
          <p:cNvPicPr preferRelativeResize="0"/>
          <p:nvPr/>
        </p:nvPicPr>
        <p:blipFill rotWithShape="1">
          <a:blip r:embed="rId4">
            <a:alphaModFix/>
          </a:blip>
          <a:srcRect b="653" l="624" r="316" t="257"/>
          <a:stretch/>
        </p:blipFill>
        <p:spPr>
          <a:xfrm>
            <a:off x="240838" y="1498025"/>
            <a:ext cx="2995100" cy="3279000"/>
          </a:xfrm>
          <a:prstGeom prst="rect">
            <a:avLst/>
          </a:prstGeom>
          <a:noFill/>
          <a:ln>
            <a:noFill/>
          </a:ln>
        </p:spPr>
      </p:pic>
      <p:pic>
        <p:nvPicPr>
          <p:cNvPr id="334" name="Google Shape;334;g5505122360270894_315"/>
          <p:cNvPicPr preferRelativeResize="0"/>
          <p:nvPr/>
        </p:nvPicPr>
        <p:blipFill>
          <a:blip r:embed="rId5">
            <a:alphaModFix/>
          </a:blip>
          <a:stretch>
            <a:fillRect/>
          </a:stretch>
        </p:blipFill>
        <p:spPr>
          <a:xfrm>
            <a:off x="4717325" y="2239025"/>
            <a:ext cx="1753125" cy="1313175"/>
          </a:xfrm>
          <a:prstGeom prst="rect">
            <a:avLst/>
          </a:prstGeom>
          <a:noFill/>
          <a:ln>
            <a:noFill/>
          </a:ln>
        </p:spPr>
      </p:pic>
      <p:pic>
        <p:nvPicPr>
          <p:cNvPr id="335" name="Google Shape;335;g5505122360270894_315"/>
          <p:cNvPicPr preferRelativeResize="0"/>
          <p:nvPr/>
        </p:nvPicPr>
        <p:blipFill>
          <a:blip r:embed="rId6">
            <a:alphaModFix/>
          </a:blip>
          <a:stretch>
            <a:fillRect/>
          </a:stretch>
        </p:blipFill>
        <p:spPr>
          <a:xfrm>
            <a:off x="6850325" y="1856912"/>
            <a:ext cx="1951052" cy="1951052"/>
          </a:xfrm>
          <a:prstGeom prst="rect">
            <a:avLst/>
          </a:prstGeom>
          <a:noFill/>
          <a:ln>
            <a:noFill/>
          </a:ln>
        </p:spPr>
      </p:pic>
      <p:pic>
        <p:nvPicPr>
          <p:cNvPr id="336" name="Google Shape;336;g5505122360270894_315"/>
          <p:cNvPicPr preferRelativeResize="0"/>
          <p:nvPr/>
        </p:nvPicPr>
        <p:blipFill>
          <a:blip r:embed="rId7">
            <a:alphaModFix/>
          </a:blip>
          <a:stretch>
            <a:fillRect/>
          </a:stretch>
        </p:blipFill>
        <p:spPr>
          <a:xfrm>
            <a:off x="7212887" y="1039750"/>
            <a:ext cx="1487300" cy="1487300"/>
          </a:xfrm>
          <a:prstGeom prst="rect">
            <a:avLst/>
          </a:prstGeom>
          <a:noFill/>
          <a:ln>
            <a:noFill/>
          </a:ln>
        </p:spPr>
      </p:pic>
      <p:pic>
        <p:nvPicPr>
          <p:cNvPr id="337" name="Google Shape;337;g5505122360270894_315"/>
          <p:cNvPicPr preferRelativeResize="0"/>
          <p:nvPr/>
        </p:nvPicPr>
        <p:blipFill>
          <a:blip r:embed="rId8">
            <a:alphaModFix/>
          </a:blip>
          <a:stretch>
            <a:fillRect/>
          </a:stretch>
        </p:blipFill>
        <p:spPr>
          <a:xfrm>
            <a:off x="5393175" y="3552199"/>
            <a:ext cx="2768100" cy="1384050"/>
          </a:xfrm>
          <a:prstGeom prst="rect">
            <a:avLst/>
          </a:prstGeom>
          <a:noFill/>
          <a:ln>
            <a:noFill/>
          </a:ln>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5505122360270894_327"/>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710"/>
              <a:buFont typeface="Calibri"/>
              <a:buNone/>
            </a:pPr>
            <a:r>
              <a:rPr lang="en-US" sz="2540"/>
              <a:t>New (Pre-Trained Model) Software Packages</a:t>
            </a:r>
            <a:endParaRPr sz="2540"/>
          </a:p>
        </p:txBody>
      </p:sp>
      <p:sp>
        <p:nvSpPr>
          <p:cNvPr id="344" name="Google Shape;344;g5505122360270894_327"/>
          <p:cNvSpPr txBox="1"/>
          <p:nvPr>
            <p:ph idx="12" type="sldNum"/>
          </p:nvPr>
        </p:nvSpPr>
        <p:spPr>
          <a:xfrm>
            <a:off x="8397734" y="4827601"/>
            <a:ext cx="548700" cy="292500"/>
          </a:xfrm>
          <a:prstGeom prst="rect">
            <a:avLst/>
          </a:prstGeom>
        </p:spPr>
        <p:txBody>
          <a:bodyPr anchorCtr="0" anchor="ctr" bIns="45700" lIns="18275" spcFirstLastPara="1" rIns="18275" wrap="square" tIns="45700">
            <a:norm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pic>
        <p:nvPicPr>
          <p:cNvPr id="345" name="Google Shape;345;g5505122360270894_327"/>
          <p:cNvPicPr preferRelativeResize="0"/>
          <p:nvPr/>
        </p:nvPicPr>
        <p:blipFill>
          <a:blip r:embed="rId3">
            <a:alphaModFix/>
          </a:blip>
          <a:stretch>
            <a:fillRect/>
          </a:stretch>
        </p:blipFill>
        <p:spPr>
          <a:xfrm>
            <a:off x="152400" y="719721"/>
            <a:ext cx="8839204" cy="3914628"/>
          </a:xfrm>
          <a:prstGeom prst="rect">
            <a:avLst/>
          </a:prstGeom>
          <a:noFill/>
          <a:ln>
            <a:noFill/>
          </a:ln>
        </p:spPr>
      </p:pic>
      <p:pic>
        <p:nvPicPr>
          <p:cNvPr id="346" name="Google Shape;346;g5505122360270894_327"/>
          <p:cNvPicPr preferRelativeResize="0"/>
          <p:nvPr/>
        </p:nvPicPr>
        <p:blipFill>
          <a:blip r:embed="rId4">
            <a:alphaModFix/>
          </a:blip>
          <a:stretch>
            <a:fillRect/>
          </a:stretch>
        </p:blipFill>
        <p:spPr>
          <a:xfrm>
            <a:off x="6454700" y="47975"/>
            <a:ext cx="2033625" cy="47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descr="Logo&#10;&#10;Description automatically generated" id="352" name="Google Shape;352;g5505122360270894_335"/>
          <p:cNvPicPr preferRelativeResize="0"/>
          <p:nvPr/>
        </p:nvPicPr>
        <p:blipFill rotWithShape="1">
          <a:blip r:embed="rId3">
            <a:alphaModFix/>
          </a:blip>
          <a:srcRect b="0" l="0" r="0" t="0"/>
          <a:stretch/>
        </p:blipFill>
        <p:spPr>
          <a:xfrm>
            <a:off x="6647723" y="1498025"/>
            <a:ext cx="2401989" cy="885878"/>
          </a:xfrm>
          <a:prstGeom prst="rect">
            <a:avLst/>
          </a:prstGeom>
          <a:noFill/>
          <a:ln>
            <a:noFill/>
          </a:ln>
        </p:spPr>
      </p:pic>
      <p:pic>
        <p:nvPicPr>
          <p:cNvPr descr="A picture containing text, clipart&#10;&#10;Description automatically generated" id="353" name="Google Shape;353;g5505122360270894_335"/>
          <p:cNvPicPr preferRelativeResize="0"/>
          <p:nvPr/>
        </p:nvPicPr>
        <p:blipFill rotWithShape="1">
          <a:blip r:embed="rId4">
            <a:alphaModFix/>
          </a:blip>
          <a:srcRect b="0" l="0" r="0" t="0"/>
          <a:stretch/>
        </p:blipFill>
        <p:spPr>
          <a:xfrm>
            <a:off x="6647710" y="2312901"/>
            <a:ext cx="2401990" cy="977256"/>
          </a:xfrm>
          <a:prstGeom prst="rect">
            <a:avLst/>
          </a:prstGeom>
          <a:noFill/>
          <a:ln>
            <a:noFill/>
          </a:ln>
        </p:spPr>
      </p:pic>
      <p:sp>
        <p:nvSpPr>
          <p:cNvPr id="354" name="Google Shape;354;g5505122360270894_335"/>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710"/>
              <a:buFont typeface="Calibri"/>
              <a:buNone/>
            </a:pPr>
            <a:r>
              <a:rPr lang="en-US" sz="2540"/>
              <a:t>What’s in a Pre-trained Model Package (PTM)?</a:t>
            </a:r>
            <a:endParaRPr sz="2540"/>
          </a:p>
        </p:txBody>
      </p:sp>
      <p:sp>
        <p:nvSpPr>
          <p:cNvPr id="355" name="Google Shape;355;g5505122360270894_335"/>
          <p:cNvSpPr txBox="1"/>
          <p:nvPr/>
        </p:nvSpPr>
        <p:spPr>
          <a:xfrm>
            <a:off x="543274" y="842183"/>
            <a:ext cx="6747600" cy="354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1000"/>
              </a:spcBef>
              <a:spcAft>
                <a:spcPts val="0"/>
              </a:spcAft>
              <a:buClr>
                <a:schemeClr val="accent2"/>
              </a:buClr>
              <a:buSzPts val="1800"/>
              <a:buFont typeface="Arial"/>
              <a:buNone/>
            </a:pPr>
            <a:r>
              <a:rPr b="1" i="1" lang="en-US" sz="2300">
                <a:solidFill>
                  <a:schemeClr val="lt1"/>
                </a:solidFill>
              </a:rPr>
              <a:t>Package components:</a:t>
            </a:r>
            <a:endParaRPr sz="1900"/>
          </a:p>
        </p:txBody>
      </p:sp>
      <p:pic>
        <p:nvPicPr>
          <p:cNvPr id="356" name="Google Shape;356;g5505122360270894_335"/>
          <p:cNvPicPr preferRelativeResize="0"/>
          <p:nvPr/>
        </p:nvPicPr>
        <p:blipFill rotWithShape="1">
          <a:blip r:embed="rId5">
            <a:alphaModFix/>
          </a:blip>
          <a:srcRect b="0" l="0" r="0" t="0"/>
          <a:stretch/>
        </p:blipFill>
        <p:spPr>
          <a:xfrm>
            <a:off x="162263" y="1471025"/>
            <a:ext cx="6485425" cy="3356575"/>
          </a:xfrm>
          <a:prstGeom prst="rect">
            <a:avLst/>
          </a:prstGeom>
          <a:noFill/>
          <a:ln>
            <a:noFill/>
          </a:ln>
        </p:spPr>
      </p:pic>
      <p:pic>
        <p:nvPicPr>
          <p:cNvPr id="357" name="Google Shape;357;g5505122360270894_335"/>
          <p:cNvPicPr preferRelativeResize="0"/>
          <p:nvPr/>
        </p:nvPicPr>
        <p:blipFill rotWithShape="1">
          <a:blip r:embed="rId6">
            <a:alphaModFix/>
          </a:blip>
          <a:srcRect b="653" l="624" r="316" t="257"/>
          <a:stretch/>
        </p:blipFill>
        <p:spPr>
          <a:xfrm>
            <a:off x="240838" y="1498025"/>
            <a:ext cx="2995100" cy="3279000"/>
          </a:xfrm>
          <a:prstGeom prst="rect">
            <a:avLst/>
          </a:prstGeom>
          <a:noFill/>
          <a:ln>
            <a:noFill/>
          </a:ln>
        </p:spPr>
      </p:pic>
      <p:sp>
        <p:nvSpPr>
          <p:cNvPr id="358" name="Google Shape;358;g5505122360270894_335"/>
          <p:cNvSpPr txBox="1"/>
          <p:nvPr>
            <p:ph idx="12" type="sldNum"/>
          </p:nvPr>
        </p:nvSpPr>
        <p:spPr>
          <a:xfrm>
            <a:off x="8397734" y="4827601"/>
            <a:ext cx="548700" cy="292500"/>
          </a:xfrm>
          <a:prstGeom prst="rect">
            <a:avLst/>
          </a:prstGeom>
        </p:spPr>
        <p:txBody>
          <a:bodyPr anchorCtr="0" anchor="ctr" bIns="45700" lIns="18275" spcFirstLastPara="1" rIns="18275" wrap="square" tIns="45700">
            <a:norm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pic>
        <p:nvPicPr>
          <p:cNvPr descr="A picture containing text, sign, dark, close&#10;&#10;Description automatically generated" id="359" name="Google Shape;359;g5505122360270894_335"/>
          <p:cNvPicPr preferRelativeResize="0"/>
          <p:nvPr/>
        </p:nvPicPr>
        <p:blipFill rotWithShape="1">
          <a:blip r:embed="rId7">
            <a:alphaModFix/>
          </a:blip>
          <a:srcRect b="0" l="0" r="0" t="0"/>
          <a:stretch/>
        </p:blipFill>
        <p:spPr>
          <a:xfrm>
            <a:off x="6648730" y="3425813"/>
            <a:ext cx="2399972" cy="616660"/>
          </a:xfrm>
          <a:prstGeom prst="rect">
            <a:avLst/>
          </a:prstGeom>
          <a:noFill/>
          <a:ln>
            <a:noFill/>
          </a:ln>
        </p:spPr>
      </p:pic>
      <p:pic>
        <p:nvPicPr>
          <p:cNvPr id="360" name="Google Shape;360;g5505122360270894_335"/>
          <p:cNvPicPr preferRelativeResize="0"/>
          <p:nvPr/>
        </p:nvPicPr>
        <p:blipFill rotWithShape="1">
          <a:blip r:embed="rId8">
            <a:alphaModFix/>
          </a:blip>
          <a:srcRect b="0" l="0" r="0" t="0"/>
          <a:stretch/>
        </p:blipFill>
        <p:spPr>
          <a:xfrm>
            <a:off x="6647700" y="4325958"/>
            <a:ext cx="2402012" cy="4644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45ae86989a_0_0"/>
          <p:cNvSpPr txBox="1"/>
          <p:nvPr>
            <p:ph type="title"/>
          </p:nvPr>
        </p:nvSpPr>
        <p:spPr>
          <a:xfrm>
            <a:off x="277148" y="88821"/>
            <a:ext cx="8043900" cy="478500"/>
          </a:xfrm>
          <a:prstGeom prst="rect">
            <a:avLst/>
          </a:prstGeom>
          <a:noFill/>
          <a:ln>
            <a:noFill/>
          </a:ln>
        </p:spPr>
        <p:txBody>
          <a:bodyPr anchorCtr="0" anchor="ctr" bIns="182875" lIns="182875" spcFirstLastPara="1" rIns="182875" wrap="square" tIns="182875">
            <a:noAutofit/>
          </a:bodyPr>
          <a:lstStyle/>
          <a:p>
            <a:pPr indent="0" lvl="0" marL="0" rtl="0" algn="l">
              <a:lnSpc>
                <a:spcPct val="90000"/>
              </a:lnSpc>
              <a:spcBef>
                <a:spcPts val="0"/>
              </a:spcBef>
              <a:spcAft>
                <a:spcPts val="0"/>
              </a:spcAft>
              <a:buClr>
                <a:srgbClr val="262626"/>
              </a:buClr>
              <a:buSzPts val="1710"/>
              <a:buFont typeface="Calibri"/>
              <a:buNone/>
            </a:pPr>
            <a:r>
              <a:rPr lang="en-US" sz="2540"/>
              <a:t>Usage Example of PTM Package</a:t>
            </a:r>
            <a:endParaRPr sz="2540"/>
          </a:p>
        </p:txBody>
      </p:sp>
      <p:sp>
        <p:nvSpPr>
          <p:cNvPr id="367" name="Google Shape;367;g245ae86989a_0_0"/>
          <p:cNvSpPr txBox="1"/>
          <p:nvPr>
            <p:ph idx="12" type="sldNum"/>
          </p:nvPr>
        </p:nvSpPr>
        <p:spPr>
          <a:xfrm>
            <a:off x="8397734" y="4827601"/>
            <a:ext cx="548700" cy="292500"/>
          </a:xfrm>
          <a:prstGeom prst="rect">
            <a:avLst/>
          </a:prstGeom>
        </p:spPr>
        <p:txBody>
          <a:bodyPr anchorCtr="0" anchor="ctr" bIns="45700" lIns="18275" spcFirstLastPara="1" rIns="18275" wrap="square" tIns="45700">
            <a:normAutofit/>
          </a:bodyPr>
          <a:lstStyle/>
          <a:p>
            <a:pPr indent="0" lvl="0" marL="0" rtl="0" algn="ctr">
              <a:spcBef>
                <a:spcPts val="0"/>
              </a:spcBef>
              <a:spcAft>
                <a:spcPts val="0"/>
              </a:spcAft>
              <a:buClr>
                <a:srgbClr val="000000"/>
              </a:buClr>
              <a:buSzPts val="1000"/>
              <a:buFont typeface="Arial"/>
              <a:buNone/>
            </a:pPr>
            <a:fld id="{00000000-1234-1234-1234-123412341234}" type="slidenum">
              <a:rPr lang="en-US"/>
              <a:t>‹#›</a:t>
            </a:fld>
            <a:endParaRPr/>
          </a:p>
        </p:txBody>
      </p:sp>
      <p:sp>
        <p:nvSpPr>
          <p:cNvPr id="368" name="Google Shape;368;g245ae86989a_0_0"/>
          <p:cNvSpPr txBox="1"/>
          <p:nvPr/>
        </p:nvSpPr>
        <p:spPr>
          <a:xfrm>
            <a:off x="985725" y="1064900"/>
            <a:ext cx="2274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3000">
                <a:solidFill>
                  <a:schemeClr val="dk1"/>
                </a:solidFill>
                <a:latin typeface="Calibri"/>
                <a:ea typeface="Calibri"/>
                <a:cs typeface="Calibri"/>
                <a:sym typeface="Calibri"/>
              </a:rPr>
              <a:t>roberta</a:t>
            </a:r>
            <a:r>
              <a:rPr b="1" i="1" lang="en-US" sz="3000">
                <a:latin typeface="Calibri"/>
                <a:ea typeface="Calibri"/>
                <a:cs typeface="Calibri"/>
                <a:sym typeface="Calibri"/>
              </a:rPr>
              <a:t>-base (Fill-mask)</a:t>
            </a:r>
            <a:endParaRPr b="1" i="1" sz="3000">
              <a:latin typeface="Calibri"/>
              <a:ea typeface="Calibri"/>
              <a:cs typeface="Calibri"/>
              <a:sym typeface="Calibri"/>
            </a:endParaRPr>
          </a:p>
        </p:txBody>
      </p:sp>
      <p:sp>
        <p:nvSpPr>
          <p:cNvPr id="369" name="Google Shape;369;g245ae86989a_0_0"/>
          <p:cNvSpPr txBox="1"/>
          <p:nvPr/>
        </p:nvSpPr>
        <p:spPr>
          <a:xfrm>
            <a:off x="5245375" y="1064900"/>
            <a:ext cx="3790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3000">
                <a:latin typeface="Calibri"/>
                <a:ea typeface="Calibri"/>
                <a:cs typeface="Calibri"/>
                <a:sym typeface="Calibri"/>
              </a:rPr>
              <a:t>roberta-base-squad2</a:t>
            </a:r>
            <a:endParaRPr b="1" i="1" sz="3000">
              <a:latin typeface="Calibri"/>
              <a:ea typeface="Calibri"/>
              <a:cs typeface="Calibri"/>
              <a:sym typeface="Calibri"/>
            </a:endParaRPr>
          </a:p>
          <a:p>
            <a:pPr indent="0" lvl="0" marL="0" rtl="0" algn="l">
              <a:spcBef>
                <a:spcPts val="0"/>
              </a:spcBef>
              <a:spcAft>
                <a:spcPts val="0"/>
              </a:spcAft>
              <a:buNone/>
            </a:pPr>
            <a:r>
              <a:rPr b="1" i="1" lang="en-US" sz="3000">
                <a:latin typeface="Calibri"/>
                <a:ea typeface="Calibri"/>
                <a:cs typeface="Calibri"/>
                <a:sym typeface="Calibri"/>
              </a:rPr>
              <a:t>(Question Answering)</a:t>
            </a:r>
            <a:endParaRPr b="1" i="1" sz="3000">
              <a:latin typeface="Calibri"/>
              <a:ea typeface="Calibri"/>
              <a:cs typeface="Calibri"/>
              <a:sym typeface="Calibri"/>
            </a:endParaRPr>
          </a:p>
        </p:txBody>
      </p:sp>
      <p:sp>
        <p:nvSpPr>
          <p:cNvPr id="370" name="Google Shape;370;g245ae86989a_0_0"/>
          <p:cNvSpPr txBox="1"/>
          <p:nvPr/>
        </p:nvSpPr>
        <p:spPr>
          <a:xfrm>
            <a:off x="277150" y="2177650"/>
            <a:ext cx="3381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800">
                <a:solidFill>
                  <a:srgbClr val="0070C0"/>
                </a:solidFill>
                <a:latin typeface="Calibri"/>
                <a:ea typeface="Calibri"/>
                <a:cs typeface="Calibri"/>
                <a:sym typeface="Calibri"/>
              </a:rPr>
              <a:t>Upstream PTM</a:t>
            </a:r>
            <a:endParaRPr b="1" sz="3800">
              <a:solidFill>
                <a:srgbClr val="0070C0"/>
              </a:solidFill>
              <a:latin typeface="Calibri"/>
              <a:ea typeface="Calibri"/>
              <a:cs typeface="Calibri"/>
              <a:sym typeface="Calibri"/>
            </a:endParaRPr>
          </a:p>
        </p:txBody>
      </p:sp>
      <p:sp>
        <p:nvSpPr>
          <p:cNvPr id="371" name="Google Shape;371;g245ae86989a_0_0"/>
          <p:cNvSpPr txBox="1"/>
          <p:nvPr/>
        </p:nvSpPr>
        <p:spPr>
          <a:xfrm>
            <a:off x="3723250" y="680150"/>
            <a:ext cx="16089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0">
                <a:solidFill>
                  <a:schemeClr val="dk1"/>
                </a:solidFill>
                <a:latin typeface="Calibri"/>
                <a:ea typeface="Calibri"/>
                <a:cs typeface="Calibri"/>
                <a:sym typeface="Calibri"/>
              </a:rPr>
              <a:t>→</a:t>
            </a:r>
            <a:endParaRPr b="1" sz="10000">
              <a:latin typeface="Calibri"/>
              <a:ea typeface="Calibri"/>
              <a:cs typeface="Calibri"/>
              <a:sym typeface="Calibri"/>
            </a:endParaRPr>
          </a:p>
        </p:txBody>
      </p:sp>
      <p:sp>
        <p:nvSpPr>
          <p:cNvPr id="372" name="Google Shape;372;g245ae86989a_0_0"/>
          <p:cNvSpPr txBox="1"/>
          <p:nvPr/>
        </p:nvSpPr>
        <p:spPr>
          <a:xfrm>
            <a:off x="5137850" y="2177650"/>
            <a:ext cx="4720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800">
                <a:solidFill>
                  <a:srgbClr val="0070C0"/>
                </a:solidFill>
                <a:latin typeface="Calibri"/>
                <a:ea typeface="Calibri"/>
                <a:cs typeface="Calibri"/>
                <a:sym typeface="Calibri"/>
              </a:rPr>
              <a:t>Downstream Tasks</a:t>
            </a:r>
            <a:endParaRPr b="1" sz="3700">
              <a:solidFill>
                <a:srgbClr val="0070C0"/>
              </a:solidFill>
              <a:latin typeface="Calibri"/>
              <a:ea typeface="Calibri"/>
              <a:cs typeface="Calibri"/>
              <a:sym typeface="Calibri"/>
            </a:endParaRPr>
          </a:p>
        </p:txBody>
      </p:sp>
      <p:sp>
        <p:nvSpPr>
          <p:cNvPr id="373" name="Google Shape;373;g245ae86989a_0_0"/>
          <p:cNvSpPr txBox="1"/>
          <p:nvPr/>
        </p:nvSpPr>
        <p:spPr>
          <a:xfrm>
            <a:off x="3705075" y="1752850"/>
            <a:ext cx="16089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0">
                <a:solidFill>
                  <a:srgbClr val="0070C0"/>
                </a:solidFill>
                <a:latin typeface="Calibri"/>
                <a:ea typeface="Calibri"/>
                <a:cs typeface="Calibri"/>
                <a:sym typeface="Calibri"/>
              </a:rPr>
              <a:t>→</a:t>
            </a:r>
            <a:endParaRPr b="1" sz="12000">
              <a:solidFill>
                <a:srgbClr val="0070C0"/>
              </a:solidFill>
              <a:latin typeface="Calibri"/>
              <a:ea typeface="Calibri"/>
              <a:cs typeface="Calibri"/>
              <a:sym typeface="Calibri"/>
            </a:endParaRPr>
          </a:p>
        </p:txBody>
      </p:sp>
      <p:sp>
        <p:nvSpPr>
          <p:cNvPr id="374" name="Google Shape;374;g245ae86989a_0_0"/>
          <p:cNvSpPr txBox="1"/>
          <p:nvPr/>
        </p:nvSpPr>
        <p:spPr>
          <a:xfrm>
            <a:off x="3581950" y="665200"/>
            <a:ext cx="3790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38761D"/>
                </a:solidFill>
                <a:latin typeface="Calibri"/>
                <a:ea typeface="Calibri"/>
                <a:cs typeface="Calibri"/>
                <a:sym typeface="Calibri"/>
              </a:rPr>
              <a:t>Fine-tuning</a:t>
            </a:r>
            <a:endParaRPr b="1" sz="3000">
              <a:solidFill>
                <a:srgbClr val="38761D"/>
              </a:solidFill>
              <a:latin typeface="Calibri"/>
              <a:ea typeface="Calibri"/>
              <a:cs typeface="Calibri"/>
              <a:sym typeface="Calibri"/>
            </a:endParaRPr>
          </a:p>
        </p:txBody>
      </p:sp>
      <p:sp>
        <p:nvSpPr>
          <p:cNvPr id="375" name="Google Shape;375;g245ae86989a_0_0"/>
          <p:cNvSpPr txBox="1"/>
          <p:nvPr/>
        </p:nvSpPr>
        <p:spPr>
          <a:xfrm>
            <a:off x="1846800" y="2749450"/>
            <a:ext cx="5450400" cy="249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38761D"/>
                </a:solidFill>
                <a:latin typeface="Calibri"/>
                <a:ea typeface="Calibri"/>
                <a:cs typeface="Calibri"/>
                <a:sym typeface="Calibri"/>
              </a:rPr>
              <a:t>Plug in</a:t>
            </a:r>
            <a:endParaRPr b="1" sz="3000">
              <a:solidFill>
                <a:srgbClr val="38761D"/>
              </a:solidFill>
              <a:latin typeface="Calibri"/>
              <a:ea typeface="Calibri"/>
              <a:cs typeface="Calibri"/>
              <a:sym typeface="Calibri"/>
            </a:endParaRPr>
          </a:p>
          <a:p>
            <a:pPr indent="0" lvl="0" marL="0" rtl="0" algn="ctr">
              <a:spcBef>
                <a:spcPts val="0"/>
              </a:spcBef>
              <a:spcAft>
                <a:spcPts val="0"/>
              </a:spcAft>
              <a:buNone/>
            </a:pPr>
            <a:r>
              <a:rPr b="1" lang="en-US" sz="3000">
                <a:solidFill>
                  <a:srgbClr val="38761D"/>
                </a:solidFill>
                <a:latin typeface="Calibri"/>
                <a:ea typeface="Calibri"/>
                <a:cs typeface="Calibri"/>
                <a:sym typeface="Calibri"/>
              </a:rPr>
              <a:t>Transfer learning (fine-tuning)</a:t>
            </a:r>
            <a:endParaRPr b="1" sz="3000">
              <a:solidFill>
                <a:srgbClr val="38761D"/>
              </a:solidFill>
              <a:latin typeface="Calibri"/>
              <a:ea typeface="Calibri"/>
              <a:cs typeface="Calibri"/>
              <a:sym typeface="Calibri"/>
            </a:endParaRPr>
          </a:p>
          <a:p>
            <a:pPr indent="0" lvl="0" marL="0" rtl="0" algn="ctr">
              <a:spcBef>
                <a:spcPts val="0"/>
              </a:spcBef>
              <a:spcAft>
                <a:spcPts val="0"/>
              </a:spcAft>
              <a:buNone/>
            </a:pPr>
            <a:r>
              <a:rPr b="1" lang="en-US" sz="3000">
                <a:solidFill>
                  <a:srgbClr val="38761D"/>
                </a:solidFill>
                <a:latin typeface="Calibri"/>
                <a:ea typeface="Calibri"/>
                <a:cs typeface="Calibri"/>
                <a:sym typeface="Calibri"/>
              </a:rPr>
              <a:t>Knowledge distillation</a:t>
            </a:r>
            <a:endParaRPr b="1" sz="3000">
              <a:solidFill>
                <a:srgbClr val="38761D"/>
              </a:solidFill>
              <a:latin typeface="Calibri"/>
              <a:ea typeface="Calibri"/>
              <a:cs typeface="Calibri"/>
              <a:sym typeface="Calibri"/>
            </a:endParaRPr>
          </a:p>
          <a:p>
            <a:pPr indent="0" lvl="0" marL="0" rtl="0" algn="ctr">
              <a:spcBef>
                <a:spcPts val="0"/>
              </a:spcBef>
              <a:spcAft>
                <a:spcPts val="0"/>
              </a:spcAft>
              <a:buNone/>
            </a:pPr>
            <a:r>
              <a:rPr b="1" lang="en-US" sz="3000">
                <a:solidFill>
                  <a:srgbClr val="38761D"/>
                </a:solidFill>
                <a:latin typeface="Calibri"/>
                <a:ea typeface="Calibri"/>
                <a:cs typeface="Calibri"/>
                <a:sym typeface="Calibri"/>
              </a:rPr>
              <a:t>Dataset labeling</a:t>
            </a:r>
            <a:endParaRPr b="1" sz="3000">
              <a:solidFill>
                <a:srgbClr val="38761D"/>
              </a:solidFill>
              <a:latin typeface="Calibri"/>
              <a:ea typeface="Calibri"/>
              <a:cs typeface="Calibri"/>
              <a:sym typeface="Calibri"/>
            </a:endParaRPr>
          </a:p>
          <a:p>
            <a:pPr indent="0" lvl="0" marL="0" rtl="0" algn="ctr">
              <a:spcBef>
                <a:spcPts val="0"/>
              </a:spcBef>
              <a:spcAft>
                <a:spcPts val="0"/>
              </a:spcAft>
              <a:buNone/>
            </a:pPr>
            <a:r>
              <a:rPr b="1" lang="en-US" sz="3000">
                <a:solidFill>
                  <a:srgbClr val="38761D"/>
                </a:solidFill>
                <a:latin typeface="Calibri"/>
                <a:ea typeface="Calibri"/>
                <a:cs typeface="Calibri"/>
                <a:sym typeface="Calibri"/>
              </a:rPr>
              <a:t>…</a:t>
            </a:r>
            <a:endParaRPr b="1" sz="3000">
              <a:solidFill>
                <a:srgbClr val="38761D"/>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68">
                                            <p:txEl>
                                              <p:pRg end="0" st="0"/>
                                            </p:txEl>
                                          </p:spTgt>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71">
                                            <p:txEl>
                                              <p:pRg end="0" st="0"/>
                                            </p:txEl>
                                          </p:spTgt>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74">
                                            <p:txEl>
                                              <p:pRg end="0" st="0"/>
                                            </p:txEl>
                                          </p:spTgt>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73">
                                            <p:txEl>
                                              <p:pRg end="0" st="0"/>
                                            </p:txEl>
                                          </p:spTgt>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2020-02-21T23:00:33Z</dcterms:created>
  <dc:creator>Bowers, Anna K</dc:creator>
</cp:coreProperties>
</file>